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tags/tag3.xml" ContentType="application/vnd.openxmlformats-officedocument.presentationml.tags+xml"/>
  <Override PartName="/ppt/notesSlides/notesSlide7.xml" ContentType="application/vnd.openxmlformats-officedocument.presentationml.notesSlide+xml"/>
  <Override PartName="/ppt/tags/tag4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8"/>
  </p:notesMasterIdLst>
  <p:sldIdLst>
    <p:sldId id="261" r:id="rId2"/>
    <p:sldId id="274" r:id="rId3"/>
    <p:sldId id="267" r:id="rId4"/>
    <p:sldId id="272" r:id="rId5"/>
    <p:sldId id="271" r:id="rId6"/>
    <p:sldId id="275" r:id="rId7"/>
    <p:sldId id="276" r:id="rId8"/>
    <p:sldId id="1224" r:id="rId9"/>
    <p:sldId id="1225" r:id="rId10"/>
    <p:sldId id="1230" r:id="rId11"/>
    <p:sldId id="1433" r:id="rId12"/>
    <p:sldId id="1434" r:id="rId13"/>
    <p:sldId id="1435" r:id="rId14"/>
    <p:sldId id="1436" r:id="rId15"/>
    <p:sldId id="270" r:id="rId16"/>
    <p:sldId id="273" r:id="rId17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477" userDrawn="1">
          <p15:clr>
            <a:srgbClr val="A4A3A4"/>
          </p15:clr>
        </p15:guide>
        <p15:guide id="2" orient="horz" pos="845" userDrawn="1">
          <p15:clr>
            <a:srgbClr val="A4A3A4"/>
          </p15:clr>
        </p15:guide>
        <p15:guide id="3" pos="284" userDrawn="1">
          <p15:clr>
            <a:srgbClr val="A4A3A4"/>
          </p15:clr>
        </p15:guide>
        <p15:guide id="4" orient="horz" pos="1638" userDrawn="1">
          <p15:clr>
            <a:srgbClr val="A4A3A4"/>
          </p15:clr>
        </p15:guide>
        <p15:guide id="5" orient="horz" pos="3906" userDrawn="1">
          <p15:clr>
            <a:srgbClr val="A4A3A4"/>
          </p15:clr>
        </p15:guide>
        <p15:guide id="6" orient="horz" pos="1920" userDrawn="1">
          <p15:clr>
            <a:srgbClr val="A4A3A4"/>
          </p15:clr>
        </p15:guide>
        <p15:guide id="7" pos="2948" userDrawn="1">
          <p15:clr>
            <a:srgbClr val="A4A3A4"/>
          </p15:clr>
        </p15:guide>
        <p15:guide id="8" pos="2767" userDrawn="1">
          <p15:clr>
            <a:srgbClr val="A4A3A4"/>
          </p15:clr>
        </p15:guide>
        <p15:guide id="9" orient="horz" pos="11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46" autoAdjust="0"/>
    <p:restoredTop sz="95703" autoAdjust="0"/>
  </p:normalViewPr>
  <p:slideViewPr>
    <p:cSldViewPr snapToGrid="0" showGuides="1">
      <p:cViewPr varScale="1">
        <p:scale>
          <a:sx n="105" d="100"/>
          <a:sy n="105" d="100"/>
        </p:scale>
        <p:origin x="744" y="-102"/>
      </p:cViewPr>
      <p:guideLst>
        <p:guide pos="5477"/>
        <p:guide orient="horz" pos="845"/>
        <p:guide pos="284"/>
        <p:guide orient="horz" pos="1638"/>
        <p:guide orient="horz" pos="3906"/>
        <p:guide orient="horz" pos="1920"/>
        <p:guide pos="2948"/>
        <p:guide pos="2767"/>
        <p:guide orient="horz" pos="11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5.png>
</file>

<file path=ppt/media/image6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8C34EE-ABA8-453A-8450-81D0F297F3A1}" type="datetimeFigureOut">
              <a:rPr lang="de-DE" smtClean="0"/>
              <a:t>31.05.2020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9381F8-F1C5-473C-82D3-4A56FBD5CEB6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8133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9381F8-F1C5-473C-82D3-4A56FBD5CEB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7849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B99A3-7DEE-4F48-849C-1D6E801D1B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89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B99A3-7DEE-4F48-849C-1D6E801D1B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7486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B99A3-7DEE-4F48-849C-1D6E801D1B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15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B99A3-7DEE-4F48-849C-1D6E801D1B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6938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B99A3-7DEE-4F48-849C-1D6E801D1B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56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B99A3-7DEE-4F48-849C-1D6E801D1B0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873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EB99A3-7DEE-4F48-849C-1D6E801D1B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317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2-zeilig Farbe opt. än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Hintergrundnetz">
            <a:extLst>
              <a:ext uri="{FF2B5EF4-FFF2-40B4-BE49-F238E27FC236}">
                <a16:creationId xmlns:a16="http://schemas.microsoft.com/office/drawing/2014/main" id="{739C7D10-FD13-4B5B-9C87-F102342248A0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12700" y="0"/>
            <a:ext cx="9131300" cy="6858000"/>
          </a:xfrm>
          <a:custGeom>
            <a:avLst/>
            <a:gdLst>
              <a:gd name="T0" fmla="*/ 11923 w 25400"/>
              <a:gd name="T1" fmla="*/ 3320 h 19050"/>
              <a:gd name="T2" fmla="*/ 10023 w 25400"/>
              <a:gd name="T3" fmla="*/ 4808 h 19050"/>
              <a:gd name="T4" fmla="*/ 10862 w 25400"/>
              <a:gd name="T5" fmla="*/ 3283 h 19050"/>
              <a:gd name="T6" fmla="*/ 4657 w 25400"/>
              <a:gd name="T7" fmla="*/ 5594 h 19050"/>
              <a:gd name="T8" fmla="*/ 7180 w 25400"/>
              <a:gd name="T9" fmla="*/ 5671 h 19050"/>
              <a:gd name="T10" fmla="*/ 8344 w 25400"/>
              <a:gd name="T11" fmla="*/ 5707 h 19050"/>
              <a:gd name="T12" fmla="*/ 2461 w 25400"/>
              <a:gd name="T13" fmla="*/ 5169 h 19050"/>
              <a:gd name="T14" fmla="*/ 3123 w 25400"/>
              <a:gd name="T15" fmla="*/ 5291 h 19050"/>
              <a:gd name="T16" fmla="*/ 13439 w 25400"/>
              <a:gd name="T17" fmla="*/ 7971 h 19050"/>
              <a:gd name="T18" fmla="*/ 15341 w 25400"/>
              <a:gd name="T19" fmla="*/ 9056 h 19050"/>
              <a:gd name="T20" fmla="*/ 9954 w 25400"/>
              <a:gd name="T21" fmla="*/ 5938 h 19050"/>
              <a:gd name="T22" fmla="*/ 11356 w 25400"/>
              <a:gd name="T23" fmla="*/ 6738 h 19050"/>
              <a:gd name="T24" fmla="*/ 10546 w 25400"/>
              <a:gd name="T25" fmla="*/ 5177 h 19050"/>
              <a:gd name="T26" fmla="*/ 11397 w 25400"/>
              <a:gd name="T27" fmla="*/ 4735 h 19050"/>
              <a:gd name="T28" fmla="*/ 198 w 25400"/>
              <a:gd name="T29" fmla="*/ 4970 h 19050"/>
              <a:gd name="T30" fmla="*/ 11941 w 25400"/>
              <a:gd name="T31" fmla="*/ 1758 h 19050"/>
              <a:gd name="T32" fmla="*/ 13358 w 25400"/>
              <a:gd name="T33" fmla="*/ 249 h 19050"/>
              <a:gd name="T34" fmla="*/ 15214 w 25400"/>
              <a:gd name="T35" fmla="*/ 370 h 19050"/>
              <a:gd name="T36" fmla="*/ 9256 w 25400"/>
              <a:gd name="T37" fmla="*/ 1522 h 19050"/>
              <a:gd name="T38" fmla="*/ 7370 w 25400"/>
              <a:gd name="T39" fmla="*/ 502 h 19050"/>
              <a:gd name="T40" fmla="*/ 7953 w 25400"/>
              <a:gd name="T41" fmla="*/ 817 h 19050"/>
              <a:gd name="T42" fmla="*/ 403 w 25400"/>
              <a:gd name="T43" fmla="*/ 3631 h 19050"/>
              <a:gd name="T44" fmla="*/ 582 w 25400"/>
              <a:gd name="T45" fmla="*/ 4066 h 19050"/>
              <a:gd name="T46" fmla="*/ 13982 w 25400"/>
              <a:gd name="T47" fmla="*/ 17462 h 19050"/>
              <a:gd name="T48" fmla="*/ 16192 w 25400"/>
              <a:gd name="T49" fmla="*/ 11507 h 19050"/>
              <a:gd name="T50" fmla="*/ 15658 w 25400"/>
              <a:gd name="T51" fmla="*/ 12421 h 19050"/>
              <a:gd name="T52" fmla="*/ 14820 w 25400"/>
              <a:gd name="T53" fmla="*/ 13743 h 19050"/>
              <a:gd name="T54" fmla="*/ 12514 w 25400"/>
              <a:gd name="T55" fmla="*/ 17381 h 19050"/>
              <a:gd name="T56" fmla="*/ 13290 w 25400"/>
              <a:gd name="T57" fmla="*/ 16157 h 19050"/>
              <a:gd name="T58" fmla="*/ 22526 w 25400"/>
              <a:gd name="T59" fmla="*/ 14113 h 19050"/>
              <a:gd name="T60" fmla="*/ 22688 w 25400"/>
              <a:gd name="T61" fmla="*/ 13426 h 19050"/>
              <a:gd name="T62" fmla="*/ 20271 w 25400"/>
              <a:gd name="T63" fmla="*/ 16525 h 19050"/>
              <a:gd name="T64" fmla="*/ 20697 w 25400"/>
              <a:gd name="T65" fmla="*/ 16320 h 19050"/>
              <a:gd name="T66" fmla="*/ 16675 w 25400"/>
              <a:gd name="T67" fmla="*/ 18115 h 19050"/>
              <a:gd name="T68" fmla="*/ 17158 w 25400"/>
              <a:gd name="T69" fmla="*/ 17716 h 19050"/>
              <a:gd name="T70" fmla="*/ 19311 w 25400"/>
              <a:gd name="T71" fmla="*/ 14734 h 19050"/>
              <a:gd name="T72" fmla="*/ 20316 w 25400"/>
              <a:gd name="T73" fmla="*/ 15114 h 19050"/>
              <a:gd name="T74" fmla="*/ 17836 w 25400"/>
              <a:gd name="T75" fmla="*/ 12851 h 19050"/>
              <a:gd name="T76" fmla="*/ 17071 w 25400"/>
              <a:gd name="T77" fmla="*/ 11230 h 19050"/>
              <a:gd name="T78" fmla="*/ 23150 w 25400"/>
              <a:gd name="T79" fmla="*/ 15966 h 19050"/>
              <a:gd name="T80" fmla="*/ 23969 w 25400"/>
              <a:gd name="T81" fmla="*/ 16146 h 19050"/>
              <a:gd name="T82" fmla="*/ 9396 w 25400"/>
              <a:gd name="T83" fmla="*/ 3334 h 19050"/>
              <a:gd name="T84" fmla="*/ 5372 w 25400"/>
              <a:gd name="T85" fmla="*/ 5019 h 19050"/>
              <a:gd name="T86" fmla="*/ 7794 w 25400"/>
              <a:gd name="T87" fmla="*/ 4005 h 19050"/>
              <a:gd name="T88" fmla="*/ 4330 w 25400"/>
              <a:gd name="T89" fmla="*/ 5455 h 19050"/>
              <a:gd name="T90" fmla="*/ 5301 w 25400"/>
              <a:gd name="T91" fmla="*/ 5048 h 19050"/>
              <a:gd name="T92" fmla="*/ 14473 w 25400"/>
              <a:gd name="T93" fmla="*/ 1703 h 19050"/>
              <a:gd name="T94" fmla="*/ 15099 w 25400"/>
              <a:gd name="T95" fmla="*/ 1481 h 19050"/>
              <a:gd name="T96" fmla="*/ 12217 w 25400"/>
              <a:gd name="T97" fmla="*/ 2317 h 19050"/>
              <a:gd name="T98" fmla="*/ 17287 w 25400"/>
              <a:gd name="T99" fmla="*/ 15392 h 19050"/>
              <a:gd name="T100" fmla="*/ 15337 w 25400"/>
              <a:gd name="T101" fmla="*/ 16772 h 19050"/>
              <a:gd name="T102" fmla="*/ 17623 w 25400"/>
              <a:gd name="T103" fmla="*/ 15201 h 19050"/>
              <a:gd name="T104" fmla="*/ 17487 w 25400"/>
              <a:gd name="T105" fmla="*/ 16451 h 19050"/>
              <a:gd name="T106" fmla="*/ 17966 w 25400"/>
              <a:gd name="T107" fmla="*/ 15627 h 19050"/>
              <a:gd name="T108" fmla="*/ 9101 w 25400"/>
              <a:gd name="T109" fmla="*/ 18362 h 19050"/>
              <a:gd name="T110" fmla="*/ 10727 w 25400"/>
              <a:gd name="T111" fmla="*/ 18043 h 19050"/>
              <a:gd name="T112" fmla="*/ 4916 w 25400"/>
              <a:gd name="T113" fmla="*/ 19044 h 19050"/>
              <a:gd name="T114" fmla="*/ 7316 w 25400"/>
              <a:gd name="T115" fmla="*/ 18670 h 19050"/>
              <a:gd name="T116" fmla="*/ 16075 w 25400"/>
              <a:gd name="T117" fmla="*/ 18569 h 19050"/>
              <a:gd name="T118" fmla="*/ 14763 w 25400"/>
              <a:gd name="T119" fmla="*/ 18457 h 19050"/>
              <a:gd name="T120" fmla="*/ 15730 w 25400"/>
              <a:gd name="T121" fmla="*/ 1250 h 19050"/>
              <a:gd name="T122" fmla="*/ 10892 w 25400"/>
              <a:gd name="T123" fmla="*/ 2708 h 19050"/>
              <a:gd name="T124" fmla="*/ 18847 w 25400"/>
              <a:gd name="T125" fmla="*/ 14601 h 19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400" h="19050">
                <a:moveTo>
                  <a:pt x="22330" y="15806"/>
                </a:moveTo>
                <a:cubicBezTo>
                  <a:pt x="22330" y="15705"/>
                  <a:pt x="22267" y="15620"/>
                  <a:pt x="22178" y="15586"/>
                </a:cubicBezTo>
                <a:lnTo>
                  <a:pt x="22193" y="15523"/>
                </a:lnTo>
                <a:lnTo>
                  <a:pt x="22155" y="15514"/>
                </a:lnTo>
                <a:lnTo>
                  <a:pt x="22141" y="15575"/>
                </a:lnTo>
                <a:cubicBezTo>
                  <a:pt x="22126" y="15572"/>
                  <a:pt x="22111" y="15571"/>
                  <a:pt x="22095" y="15571"/>
                </a:cubicBezTo>
                <a:cubicBezTo>
                  <a:pt x="22001" y="15571"/>
                  <a:pt x="21921" y="15626"/>
                  <a:pt x="21883" y="15705"/>
                </a:cubicBezTo>
                <a:lnTo>
                  <a:pt x="21805" y="15675"/>
                </a:lnTo>
                <a:lnTo>
                  <a:pt x="21791" y="15712"/>
                </a:lnTo>
                <a:lnTo>
                  <a:pt x="21869" y="15741"/>
                </a:lnTo>
                <a:cubicBezTo>
                  <a:pt x="21863" y="15762"/>
                  <a:pt x="21860" y="15783"/>
                  <a:pt x="21860" y="15806"/>
                </a:cubicBezTo>
                <a:cubicBezTo>
                  <a:pt x="21860" y="15828"/>
                  <a:pt x="21863" y="15850"/>
                  <a:pt x="21869" y="15871"/>
                </a:cubicBezTo>
                <a:lnTo>
                  <a:pt x="21795" y="15900"/>
                </a:lnTo>
                <a:lnTo>
                  <a:pt x="21809" y="15936"/>
                </a:lnTo>
                <a:lnTo>
                  <a:pt x="21883" y="15907"/>
                </a:lnTo>
                <a:cubicBezTo>
                  <a:pt x="21921" y="15986"/>
                  <a:pt x="22002" y="16041"/>
                  <a:pt x="22095" y="16041"/>
                </a:cubicBezTo>
                <a:cubicBezTo>
                  <a:pt x="22205" y="16041"/>
                  <a:pt x="22296" y="15966"/>
                  <a:pt x="22322" y="15864"/>
                </a:cubicBezTo>
                <a:lnTo>
                  <a:pt x="22393" y="15876"/>
                </a:lnTo>
                <a:lnTo>
                  <a:pt x="22399" y="15838"/>
                </a:lnTo>
                <a:lnTo>
                  <a:pt x="22329" y="15826"/>
                </a:lnTo>
                <a:cubicBezTo>
                  <a:pt x="22330" y="15819"/>
                  <a:pt x="22330" y="15812"/>
                  <a:pt x="22330" y="15806"/>
                </a:cubicBezTo>
                <a:close/>
                <a:moveTo>
                  <a:pt x="6919" y="4414"/>
                </a:moveTo>
                <a:lnTo>
                  <a:pt x="6904" y="4378"/>
                </a:lnTo>
                <a:lnTo>
                  <a:pt x="6797" y="4422"/>
                </a:lnTo>
                <a:lnTo>
                  <a:pt x="6812" y="4458"/>
                </a:lnTo>
                <a:lnTo>
                  <a:pt x="6812" y="4458"/>
                </a:lnTo>
                <a:lnTo>
                  <a:pt x="6919" y="4414"/>
                </a:lnTo>
                <a:close/>
                <a:moveTo>
                  <a:pt x="11646" y="3058"/>
                </a:moveTo>
                <a:lnTo>
                  <a:pt x="11563" y="2979"/>
                </a:lnTo>
                <a:lnTo>
                  <a:pt x="11536" y="3007"/>
                </a:lnTo>
                <a:lnTo>
                  <a:pt x="11619" y="3086"/>
                </a:lnTo>
                <a:lnTo>
                  <a:pt x="11646" y="3058"/>
                </a:lnTo>
                <a:close/>
                <a:moveTo>
                  <a:pt x="11785" y="3189"/>
                </a:moveTo>
                <a:lnTo>
                  <a:pt x="11701" y="3110"/>
                </a:lnTo>
                <a:lnTo>
                  <a:pt x="11675" y="3138"/>
                </a:lnTo>
                <a:lnTo>
                  <a:pt x="11758" y="3217"/>
                </a:lnTo>
                <a:lnTo>
                  <a:pt x="11785" y="3189"/>
                </a:lnTo>
                <a:close/>
                <a:moveTo>
                  <a:pt x="11923" y="3320"/>
                </a:moveTo>
                <a:lnTo>
                  <a:pt x="11840" y="3241"/>
                </a:lnTo>
                <a:lnTo>
                  <a:pt x="11813" y="3269"/>
                </a:lnTo>
                <a:lnTo>
                  <a:pt x="11897" y="3348"/>
                </a:lnTo>
                <a:lnTo>
                  <a:pt x="11923" y="3320"/>
                </a:lnTo>
                <a:close/>
                <a:moveTo>
                  <a:pt x="11424" y="2848"/>
                </a:moveTo>
                <a:lnTo>
                  <a:pt x="11397" y="2877"/>
                </a:lnTo>
                <a:lnTo>
                  <a:pt x="11481" y="2955"/>
                </a:lnTo>
                <a:lnTo>
                  <a:pt x="11507" y="2927"/>
                </a:lnTo>
                <a:lnTo>
                  <a:pt x="11424" y="2848"/>
                </a:lnTo>
                <a:close/>
                <a:moveTo>
                  <a:pt x="12451" y="3871"/>
                </a:moveTo>
                <a:lnTo>
                  <a:pt x="12478" y="3843"/>
                </a:lnTo>
                <a:lnTo>
                  <a:pt x="12394" y="3764"/>
                </a:lnTo>
                <a:lnTo>
                  <a:pt x="12368" y="3793"/>
                </a:lnTo>
                <a:lnTo>
                  <a:pt x="12451" y="3871"/>
                </a:lnTo>
                <a:close/>
                <a:moveTo>
                  <a:pt x="11952" y="3400"/>
                </a:moveTo>
                <a:lnTo>
                  <a:pt x="12035" y="3479"/>
                </a:lnTo>
                <a:lnTo>
                  <a:pt x="12062" y="3451"/>
                </a:lnTo>
                <a:lnTo>
                  <a:pt x="11978" y="3372"/>
                </a:lnTo>
                <a:lnTo>
                  <a:pt x="11952" y="3400"/>
                </a:lnTo>
                <a:close/>
                <a:moveTo>
                  <a:pt x="12174" y="3610"/>
                </a:moveTo>
                <a:lnTo>
                  <a:pt x="12200" y="3581"/>
                </a:lnTo>
                <a:lnTo>
                  <a:pt x="12117" y="3503"/>
                </a:lnTo>
                <a:lnTo>
                  <a:pt x="12090" y="3531"/>
                </a:lnTo>
                <a:lnTo>
                  <a:pt x="12174" y="3610"/>
                </a:lnTo>
                <a:close/>
                <a:moveTo>
                  <a:pt x="12229" y="3662"/>
                </a:moveTo>
                <a:lnTo>
                  <a:pt x="12312" y="3741"/>
                </a:lnTo>
                <a:lnTo>
                  <a:pt x="12339" y="3712"/>
                </a:lnTo>
                <a:lnTo>
                  <a:pt x="12256" y="3634"/>
                </a:lnTo>
                <a:lnTo>
                  <a:pt x="12229" y="3662"/>
                </a:lnTo>
                <a:close/>
                <a:moveTo>
                  <a:pt x="10236" y="4483"/>
                </a:moveTo>
                <a:lnTo>
                  <a:pt x="10202" y="4465"/>
                </a:lnTo>
                <a:lnTo>
                  <a:pt x="10148" y="4568"/>
                </a:lnTo>
                <a:lnTo>
                  <a:pt x="10183" y="4586"/>
                </a:lnTo>
                <a:lnTo>
                  <a:pt x="10236" y="4483"/>
                </a:lnTo>
                <a:close/>
                <a:moveTo>
                  <a:pt x="10059" y="4739"/>
                </a:moveTo>
                <a:lnTo>
                  <a:pt x="10093" y="4757"/>
                </a:lnTo>
                <a:lnTo>
                  <a:pt x="10147" y="4654"/>
                </a:lnTo>
                <a:lnTo>
                  <a:pt x="10112" y="4636"/>
                </a:lnTo>
                <a:lnTo>
                  <a:pt x="10059" y="4739"/>
                </a:lnTo>
                <a:close/>
                <a:moveTo>
                  <a:pt x="9701" y="5425"/>
                </a:moveTo>
                <a:lnTo>
                  <a:pt x="9736" y="5443"/>
                </a:lnTo>
                <a:lnTo>
                  <a:pt x="9790" y="5340"/>
                </a:lnTo>
                <a:lnTo>
                  <a:pt x="9755" y="5322"/>
                </a:lnTo>
                <a:lnTo>
                  <a:pt x="9701" y="5425"/>
                </a:lnTo>
                <a:close/>
                <a:moveTo>
                  <a:pt x="10058" y="4826"/>
                </a:moveTo>
                <a:lnTo>
                  <a:pt x="10023" y="4808"/>
                </a:lnTo>
                <a:lnTo>
                  <a:pt x="9970" y="4911"/>
                </a:lnTo>
                <a:lnTo>
                  <a:pt x="10004" y="4929"/>
                </a:lnTo>
                <a:lnTo>
                  <a:pt x="10058" y="4826"/>
                </a:lnTo>
                <a:close/>
                <a:moveTo>
                  <a:pt x="10415" y="4140"/>
                </a:moveTo>
                <a:lnTo>
                  <a:pt x="10380" y="4122"/>
                </a:lnTo>
                <a:lnTo>
                  <a:pt x="10327" y="4225"/>
                </a:lnTo>
                <a:lnTo>
                  <a:pt x="10361" y="4243"/>
                </a:lnTo>
                <a:lnTo>
                  <a:pt x="10415" y="4140"/>
                </a:lnTo>
                <a:close/>
                <a:moveTo>
                  <a:pt x="9844" y="5150"/>
                </a:moveTo>
                <a:lnTo>
                  <a:pt x="9791" y="5253"/>
                </a:lnTo>
                <a:lnTo>
                  <a:pt x="9825" y="5271"/>
                </a:lnTo>
                <a:lnTo>
                  <a:pt x="9879" y="5168"/>
                </a:lnTo>
                <a:lnTo>
                  <a:pt x="9844" y="5150"/>
                </a:lnTo>
                <a:close/>
                <a:moveTo>
                  <a:pt x="10291" y="4294"/>
                </a:moveTo>
                <a:lnTo>
                  <a:pt x="10238" y="4397"/>
                </a:lnTo>
                <a:lnTo>
                  <a:pt x="10272" y="4414"/>
                </a:lnTo>
                <a:lnTo>
                  <a:pt x="10326" y="4312"/>
                </a:lnTo>
                <a:lnTo>
                  <a:pt x="10291" y="4294"/>
                </a:lnTo>
                <a:close/>
                <a:moveTo>
                  <a:pt x="10917" y="3094"/>
                </a:moveTo>
                <a:lnTo>
                  <a:pt x="10863" y="3197"/>
                </a:lnTo>
                <a:lnTo>
                  <a:pt x="10897" y="3215"/>
                </a:lnTo>
                <a:lnTo>
                  <a:pt x="10951" y="3112"/>
                </a:lnTo>
                <a:lnTo>
                  <a:pt x="10917" y="3094"/>
                </a:lnTo>
                <a:close/>
                <a:moveTo>
                  <a:pt x="11006" y="2923"/>
                </a:moveTo>
                <a:lnTo>
                  <a:pt x="10952" y="3026"/>
                </a:lnTo>
                <a:lnTo>
                  <a:pt x="10987" y="3044"/>
                </a:lnTo>
                <a:lnTo>
                  <a:pt x="11040" y="2941"/>
                </a:lnTo>
                <a:lnTo>
                  <a:pt x="11006" y="2923"/>
                </a:lnTo>
                <a:close/>
                <a:moveTo>
                  <a:pt x="10594" y="3798"/>
                </a:moveTo>
                <a:lnTo>
                  <a:pt x="10559" y="3780"/>
                </a:lnTo>
                <a:lnTo>
                  <a:pt x="10506" y="3882"/>
                </a:lnTo>
                <a:lnTo>
                  <a:pt x="10540" y="3900"/>
                </a:lnTo>
                <a:lnTo>
                  <a:pt x="10594" y="3798"/>
                </a:lnTo>
                <a:close/>
                <a:moveTo>
                  <a:pt x="10470" y="3951"/>
                </a:moveTo>
                <a:lnTo>
                  <a:pt x="10416" y="4054"/>
                </a:lnTo>
                <a:lnTo>
                  <a:pt x="10451" y="4072"/>
                </a:lnTo>
                <a:lnTo>
                  <a:pt x="10504" y="3969"/>
                </a:lnTo>
                <a:lnTo>
                  <a:pt x="10470" y="3951"/>
                </a:lnTo>
                <a:close/>
                <a:moveTo>
                  <a:pt x="10827" y="3265"/>
                </a:moveTo>
                <a:lnTo>
                  <a:pt x="10774" y="3368"/>
                </a:lnTo>
                <a:lnTo>
                  <a:pt x="10808" y="3386"/>
                </a:lnTo>
                <a:lnTo>
                  <a:pt x="10862" y="3283"/>
                </a:lnTo>
                <a:lnTo>
                  <a:pt x="10827" y="3265"/>
                </a:lnTo>
                <a:close/>
                <a:moveTo>
                  <a:pt x="10738" y="3437"/>
                </a:moveTo>
                <a:lnTo>
                  <a:pt x="10684" y="3540"/>
                </a:lnTo>
                <a:lnTo>
                  <a:pt x="10719" y="3558"/>
                </a:lnTo>
                <a:lnTo>
                  <a:pt x="10772" y="3455"/>
                </a:lnTo>
                <a:lnTo>
                  <a:pt x="10738" y="3437"/>
                </a:lnTo>
                <a:close/>
                <a:moveTo>
                  <a:pt x="10648" y="3608"/>
                </a:moveTo>
                <a:lnTo>
                  <a:pt x="10595" y="3711"/>
                </a:lnTo>
                <a:lnTo>
                  <a:pt x="10629" y="3729"/>
                </a:lnTo>
                <a:lnTo>
                  <a:pt x="10683" y="3626"/>
                </a:lnTo>
                <a:lnTo>
                  <a:pt x="10648" y="3608"/>
                </a:lnTo>
                <a:close/>
                <a:moveTo>
                  <a:pt x="9880" y="5082"/>
                </a:moveTo>
                <a:lnTo>
                  <a:pt x="9915" y="5100"/>
                </a:lnTo>
                <a:lnTo>
                  <a:pt x="9968" y="4997"/>
                </a:lnTo>
                <a:lnTo>
                  <a:pt x="9934" y="4979"/>
                </a:lnTo>
                <a:lnTo>
                  <a:pt x="9880" y="5082"/>
                </a:lnTo>
                <a:close/>
                <a:moveTo>
                  <a:pt x="5551" y="5582"/>
                </a:moveTo>
                <a:lnTo>
                  <a:pt x="5434" y="5579"/>
                </a:lnTo>
                <a:lnTo>
                  <a:pt x="5433" y="5618"/>
                </a:lnTo>
                <a:lnTo>
                  <a:pt x="5550" y="5621"/>
                </a:lnTo>
                <a:lnTo>
                  <a:pt x="5551" y="5582"/>
                </a:lnTo>
                <a:close/>
                <a:moveTo>
                  <a:pt x="5745" y="5588"/>
                </a:moveTo>
                <a:lnTo>
                  <a:pt x="5628" y="5585"/>
                </a:lnTo>
                <a:lnTo>
                  <a:pt x="5627" y="5624"/>
                </a:lnTo>
                <a:lnTo>
                  <a:pt x="5744" y="5627"/>
                </a:lnTo>
                <a:lnTo>
                  <a:pt x="5745" y="5588"/>
                </a:lnTo>
                <a:close/>
                <a:moveTo>
                  <a:pt x="5939" y="5594"/>
                </a:moveTo>
                <a:lnTo>
                  <a:pt x="5823" y="5591"/>
                </a:lnTo>
                <a:lnTo>
                  <a:pt x="5821" y="5630"/>
                </a:lnTo>
                <a:lnTo>
                  <a:pt x="5938" y="5633"/>
                </a:lnTo>
                <a:lnTo>
                  <a:pt x="5939" y="5594"/>
                </a:lnTo>
                <a:close/>
                <a:moveTo>
                  <a:pt x="9121" y="5731"/>
                </a:moveTo>
                <a:lnTo>
                  <a:pt x="9237" y="5734"/>
                </a:lnTo>
                <a:lnTo>
                  <a:pt x="9238" y="5696"/>
                </a:lnTo>
                <a:lnTo>
                  <a:pt x="9122" y="5692"/>
                </a:lnTo>
                <a:lnTo>
                  <a:pt x="9121" y="5731"/>
                </a:lnTo>
                <a:close/>
                <a:moveTo>
                  <a:pt x="6133" y="5600"/>
                </a:moveTo>
                <a:lnTo>
                  <a:pt x="6017" y="5597"/>
                </a:lnTo>
                <a:lnTo>
                  <a:pt x="6015" y="5635"/>
                </a:lnTo>
                <a:lnTo>
                  <a:pt x="6132" y="5639"/>
                </a:lnTo>
                <a:lnTo>
                  <a:pt x="6133" y="5600"/>
                </a:lnTo>
                <a:close/>
                <a:moveTo>
                  <a:pt x="4657" y="5594"/>
                </a:moveTo>
                <a:lnTo>
                  <a:pt x="4773" y="5597"/>
                </a:lnTo>
                <a:lnTo>
                  <a:pt x="4774" y="5559"/>
                </a:lnTo>
                <a:lnTo>
                  <a:pt x="4658" y="5555"/>
                </a:lnTo>
                <a:lnTo>
                  <a:pt x="4657" y="5594"/>
                </a:lnTo>
                <a:close/>
                <a:moveTo>
                  <a:pt x="4463" y="5588"/>
                </a:moveTo>
                <a:lnTo>
                  <a:pt x="4579" y="5591"/>
                </a:lnTo>
                <a:lnTo>
                  <a:pt x="4580" y="5553"/>
                </a:lnTo>
                <a:lnTo>
                  <a:pt x="4464" y="5549"/>
                </a:lnTo>
                <a:lnTo>
                  <a:pt x="4463" y="5588"/>
                </a:lnTo>
                <a:close/>
                <a:moveTo>
                  <a:pt x="4969" y="5565"/>
                </a:moveTo>
                <a:lnTo>
                  <a:pt x="4852" y="5561"/>
                </a:lnTo>
                <a:lnTo>
                  <a:pt x="4851" y="5600"/>
                </a:lnTo>
                <a:lnTo>
                  <a:pt x="4967" y="5603"/>
                </a:lnTo>
                <a:lnTo>
                  <a:pt x="4969" y="5565"/>
                </a:lnTo>
                <a:close/>
                <a:moveTo>
                  <a:pt x="5163" y="5570"/>
                </a:moveTo>
                <a:lnTo>
                  <a:pt x="5046" y="5567"/>
                </a:lnTo>
                <a:lnTo>
                  <a:pt x="5045" y="5606"/>
                </a:lnTo>
                <a:lnTo>
                  <a:pt x="5161" y="5609"/>
                </a:lnTo>
                <a:lnTo>
                  <a:pt x="5163" y="5570"/>
                </a:lnTo>
                <a:close/>
                <a:moveTo>
                  <a:pt x="5357" y="5576"/>
                </a:moveTo>
                <a:lnTo>
                  <a:pt x="5240" y="5573"/>
                </a:lnTo>
                <a:lnTo>
                  <a:pt x="5239" y="5612"/>
                </a:lnTo>
                <a:lnTo>
                  <a:pt x="5356" y="5615"/>
                </a:lnTo>
                <a:lnTo>
                  <a:pt x="5357" y="5576"/>
                </a:lnTo>
                <a:close/>
                <a:moveTo>
                  <a:pt x="8927" y="5725"/>
                </a:moveTo>
                <a:lnTo>
                  <a:pt x="9043" y="5728"/>
                </a:lnTo>
                <a:lnTo>
                  <a:pt x="9044" y="5690"/>
                </a:lnTo>
                <a:lnTo>
                  <a:pt x="8928" y="5686"/>
                </a:lnTo>
                <a:lnTo>
                  <a:pt x="8927" y="5725"/>
                </a:lnTo>
                <a:close/>
                <a:moveTo>
                  <a:pt x="6715" y="5618"/>
                </a:moveTo>
                <a:lnTo>
                  <a:pt x="6599" y="5615"/>
                </a:lnTo>
                <a:lnTo>
                  <a:pt x="6598" y="5653"/>
                </a:lnTo>
                <a:lnTo>
                  <a:pt x="6714" y="5657"/>
                </a:lnTo>
                <a:lnTo>
                  <a:pt x="6715" y="5618"/>
                </a:lnTo>
                <a:close/>
                <a:moveTo>
                  <a:pt x="7492" y="5642"/>
                </a:moveTo>
                <a:lnTo>
                  <a:pt x="7375" y="5638"/>
                </a:lnTo>
                <a:lnTo>
                  <a:pt x="7374" y="5677"/>
                </a:lnTo>
                <a:lnTo>
                  <a:pt x="7490" y="5681"/>
                </a:lnTo>
                <a:lnTo>
                  <a:pt x="7492" y="5642"/>
                </a:lnTo>
                <a:close/>
                <a:moveTo>
                  <a:pt x="7297" y="5636"/>
                </a:moveTo>
                <a:lnTo>
                  <a:pt x="7181" y="5632"/>
                </a:lnTo>
                <a:lnTo>
                  <a:pt x="7180" y="5671"/>
                </a:lnTo>
                <a:lnTo>
                  <a:pt x="7296" y="5675"/>
                </a:lnTo>
                <a:lnTo>
                  <a:pt x="7297" y="5636"/>
                </a:lnTo>
                <a:close/>
                <a:moveTo>
                  <a:pt x="7103" y="5630"/>
                </a:moveTo>
                <a:lnTo>
                  <a:pt x="6987" y="5626"/>
                </a:lnTo>
                <a:lnTo>
                  <a:pt x="6986" y="5665"/>
                </a:lnTo>
                <a:lnTo>
                  <a:pt x="7102" y="5669"/>
                </a:lnTo>
                <a:lnTo>
                  <a:pt x="7103" y="5630"/>
                </a:lnTo>
                <a:close/>
                <a:moveTo>
                  <a:pt x="6521" y="5612"/>
                </a:moveTo>
                <a:lnTo>
                  <a:pt x="6405" y="5609"/>
                </a:lnTo>
                <a:lnTo>
                  <a:pt x="6404" y="5647"/>
                </a:lnTo>
                <a:lnTo>
                  <a:pt x="6520" y="5651"/>
                </a:lnTo>
                <a:lnTo>
                  <a:pt x="6521" y="5612"/>
                </a:lnTo>
                <a:close/>
                <a:moveTo>
                  <a:pt x="6327" y="5606"/>
                </a:moveTo>
                <a:lnTo>
                  <a:pt x="6211" y="5603"/>
                </a:lnTo>
                <a:lnTo>
                  <a:pt x="6210" y="5641"/>
                </a:lnTo>
                <a:lnTo>
                  <a:pt x="6326" y="5645"/>
                </a:lnTo>
                <a:lnTo>
                  <a:pt x="6327" y="5606"/>
                </a:lnTo>
                <a:close/>
                <a:moveTo>
                  <a:pt x="6909" y="5624"/>
                </a:moveTo>
                <a:lnTo>
                  <a:pt x="6793" y="5620"/>
                </a:lnTo>
                <a:lnTo>
                  <a:pt x="6792" y="5659"/>
                </a:lnTo>
                <a:lnTo>
                  <a:pt x="6908" y="5663"/>
                </a:lnTo>
                <a:lnTo>
                  <a:pt x="6909" y="5624"/>
                </a:lnTo>
                <a:close/>
                <a:moveTo>
                  <a:pt x="7686" y="5648"/>
                </a:moveTo>
                <a:lnTo>
                  <a:pt x="7569" y="5644"/>
                </a:lnTo>
                <a:lnTo>
                  <a:pt x="7568" y="5683"/>
                </a:lnTo>
                <a:lnTo>
                  <a:pt x="7684" y="5687"/>
                </a:lnTo>
                <a:lnTo>
                  <a:pt x="7686" y="5648"/>
                </a:lnTo>
                <a:close/>
                <a:moveTo>
                  <a:pt x="8538" y="5713"/>
                </a:moveTo>
                <a:lnTo>
                  <a:pt x="8655" y="5716"/>
                </a:lnTo>
                <a:lnTo>
                  <a:pt x="8656" y="5678"/>
                </a:lnTo>
                <a:lnTo>
                  <a:pt x="8540" y="5674"/>
                </a:lnTo>
                <a:lnTo>
                  <a:pt x="8538" y="5713"/>
                </a:lnTo>
                <a:close/>
                <a:moveTo>
                  <a:pt x="8150" y="5701"/>
                </a:moveTo>
                <a:lnTo>
                  <a:pt x="8267" y="5705"/>
                </a:lnTo>
                <a:lnTo>
                  <a:pt x="8268" y="5666"/>
                </a:lnTo>
                <a:lnTo>
                  <a:pt x="8151" y="5662"/>
                </a:lnTo>
                <a:lnTo>
                  <a:pt x="8150" y="5701"/>
                </a:lnTo>
                <a:close/>
                <a:moveTo>
                  <a:pt x="8344" y="5707"/>
                </a:moveTo>
                <a:lnTo>
                  <a:pt x="8461" y="5710"/>
                </a:lnTo>
                <a:lnTo>
                  <a:pt x="8462" y="5672"/>
                </a:lnTo>
                <a:lnTo>
                  <a:pt x="8346" y="5668"/>
                </a:lnTo>
                <a:lnTo>
                  <a:pt x="8344" y="5707"/>
                </a:lnTo>
                <a:close/>
                <a:moveTo>
                  <a:pt x="8733" y="5719"/>
                </a:moveTo>
                <a:lnTo>
                  <a:pt x="8849" y="5722"/>
                </a:lnTo>
                <a:lnTo>
                  <a:pt x="8850" y="5684"/>
                </a:lnTo>
                <a:lnTo>
                  <a:pt x="8734" y="5680"/>
                </a:lnTo>
                <a:lnTo>
                  <a:pt x="8733" y="5719"/>
                </a:lnTo>
                <a:close/>
                <a:moveTo>
                  <a:pt x="7880" y="5654"/>
                </a:moveTo>
                <a:lnTo>
                  <a:pt x="7763" y="5650"/>
                </a:lnTo>
                <a:lnTo>
                  <a:pt x="7762" y="5689"/>
                </a:lnTo>
                <a:lnTo>
                  <a:pt x="7879" y="5693"/>
                </a:lnTo>
                <a:lnTo>
                  <a:pt x="7880" y="5654"/>
                </a:lnTo>
                <a:close/>
                <a:moveTo>
                  <a:pt x="8074" y="5660"/>
                </a:moveTo>
                <a:lnTo>
                  <a:pt x="7957" y="5656"/>
                </a:lnTo>
                <a:lnTo>
                  <a:pt x="7956" y="5695"/>
                </a:lnTo>
                <a:lnTo>
                  <a:pt x="8073" y="5699"/>
                </a:lnTo>
                <a:lnTo>
                  <a:pt x="8074" y="5660"/>
                </a:lnTo>
                <a:close/>
                <a:moveTo>
                  <a:pt x="1772" y="5000"/>
                </a:moveTo>
                <a:lnTo>
                  <a:pt x="1886" y="5028"/>
                </a:lnTo>
                <a:lnTo>
                  <a:pt x="1895" y="4990"/>
                </a:lnTo>
                <a:lnTo>
                  <a:pt x="1781" y="4962"/>
                </a:lnTo>
                <a:lnTo>
                  <a:pt x="1772" y="5000"/>
                </a:lnTo>
                <a:close/>
                <a:moveTo>
                  <a:pt x="1963" y="5047"/>
                </a:moveTo>
                <a:lnTo>
                  <a:pt x="2078" y="5075"/>
                </a:lnTo>
                <a:lnTo>
                  <a:pt x="2087" y="5037"/>
                </a:lnTo>
                <a:lnTo>
                  <a:pt x="1972" y="5009"/>
                </a:lnTo>
                <a:lnTo>
                  <a:pt x="1963" y="5047"/>
                </a:lnTo>
                <a:close/>
                <a:moveTo>
                  <a:pt x="1388" y="4906"/>
                </a:moveTo>
                <a:lnTo>
                  <a:pt x="1503" y="4934"/>
                </a:lnTo>
                <a:lnTo>
                  <a:pt x="1512" y="4896"/>
                </a:lnTo>
                <a:lnTo>
                  <a:pt x="1397" y="4868"/>
                </a:lnTo>
                <a:lnTo>
                  <a:pt x="1388" y="4906"/>
                </a:lnTo>
                <a:close/>
                <a:moveTo>
                  <a:pt x="1580" y="4953"/>
                </a:moveTo>
                <a:lnTo>
                  <a:pt x="1695" y="4981"/>
                </a:lnTo>
                <a:lnTo>
                  <a:pt x="1704" y="4943"/>
                </a:lnTo>
                <a:lnTo>
                  <a:pt x="1589" y="4915"/>
                </a:lnTo>
                <a:lnTo>
                  <a:pt x="1580" y="4953"/>
                </a:lnTo>
                <a:close/>
                <a:moveTo>
                  <a:pt x="1197" y="4859"/>
                </a:moveTo>
                <a:lnTo>
                  <a:pt x="1311" y="4887"/>
                </a:lnTo>
                <a:lnTo>
                  <a:pt x="1320" y="4849"/>
                </a:lnTo>
                <a:lnTo>
                  <a:pt x="1206" y="4821"/>
                </a:lnTo>
                <a:lnTo>
                  <a:pt x="1197" y="4859"/>
                </a:lnTo>
                <a:close/>
                <a:moveTo>
                  <a:pt x="2347" y="5141"/>
                </a:moveTo>
                <a:lnTo>
                  <a:pt x="2461" y="5169"/>
                </a:lnTo>
                <a:lnTo>
                  <a:pt x="2470" y="5131"/>
                </a:lnTo>
                <a:lnTo>
                  <a:pt x="2356" y="5103"/>
                </a:lnTo>
                <a:lnTo>
                  <a:pt x="2347" y="5141"/>
                </a:lnTo>
                <a:close/>
                <a:moveTo>
                  <a:pt x="2155" y="5094"/>
                </a:moveTo>
                <a:lnTo>
                  <a:pt x="2270" y="5122"/>
                </a:lnTo>
                <a:lnTo>
                  <a:pt x="2279" y="5084"/>
                </a:lnTo>
                <a:lnTo>
                  <a:pt x="2164" y="5056"/>
                </a:lnTo>
                <a:lnTo>
                  <a:pt x="2155" y="5094"/>
                </a:lnTo>
                <a:close/>
                <a:moveTo>
                  <a:pt x="3688" y="5469"/>
                </a:moveTo>
                <a:lnTo>
                  <a:pt x="3803" y="5497"/>
                </a:lnTo>
                <a:lnTo>
                  <a:pt x="3812" y="5460"/>
                </a:lnTo>
                <a:lnTo>
                  <a:pt x="3698" y="5432"/>
                </a:lnTo>
                <a:lnTo>
                  <a:pt x="3688" y="5469"/>
                </a:lnTo>
                <a:close/>
                <a:moveTo>
                  <a:pt x="3497" y="5422"/>
                </a:moveTo>
                <a:lnTo>
                  <a:pt x="3611" y="5450"/>
                </a:lnTo>
                <a:lnTo>
                  <a:pt x="3621" y="5413"/>
                </a:lnTo>
                <a:lnTo>
                  <a:pt x="3506" y="5385"/>
                </a:lnTo>
                <a:lnTo>
                  <a:pt x="3497" y="5422"/>
                </a:lnTo>
                <a:close/>
                <a:moveTo>
                  <a:pt x="2922" y="5281"/>
                </a:moveTo>
                <a:lnTo>
                  <a:pt x="3036" y="5309"/>
                </a:lnTo>
                <a:lnTo>
                  <a:pt x="3046" y="5272"/>
                </a:lnTo>
                <a:lnTo>
                  <a:pt x="2931" y="5244"/>
                </a:lnTo>
                <a:lnTo>
                  <a:pt x="2922" y="5281"/>
                </a:lnTo>
                <a:close/>
                <a:moveTo>
                  <a:pt x="3305" y="5375"/>
                </a:moveTo>
                <a:lnTo>
                  <a:pt x="3420" y="5403"/>
                </a:lnTo>
                <a:lnTo>
                  <a:pt x="3429" y="5366"/>
                </a:lnTo>
                <a:lnTo>
                  <a:pt x="3314" y="5338"/>
                </a:lnTo>
                <a:lnTo>
                  <a:pt x="3305" y="5375"/>
                </a:lnTo>
                <a:close/>
                <a:moveTo>
                  <a:pt x="2730" y="5234"/>
                </a:moveTo>
                <a:lnTo>
                  <a:pt x="2845" y="5263"/>
                </a:lnTo>
                <a:lnTo>
                  <a:pt x="2854" y="5225"/>
                </a:lnTo>
                <a:lnTo>
                  <a:pt x="2739" y="5197"/>
                </a:lnTo>
                <a:lnTo>
                  <a:pt x="2730" y="5234"/>
                </a:lnTo>
                <a:close/>
                <a:moveTo>
                  <a:pt x="2538" y="5187"/>
                </a:moveTo>
                <a:lnTo>
                  <a:pt x="2653" y="5216"/>
                </a:lnTo>
                <a:lnTo>
                  <a:pt x="2662" y="5178"/>
                </a:lnTo>
                <a:lnTo>
                  <a:pt x="2547" y="5150"/>
                </a:lnTo>
                <a:lnTo>
                  <a:pt x="2538" y="5187"/>
                </a:lnTo>
                <a:close/>
                <a:moveTo>
                  <a:pt x="3113" y="5328"/>
                </a:moveTo>
                <a:lnTo>
                  <a:pt x="3228" y="5356"/>
                </a:lnTo>
                <a:lnTo>
                  <a:pt x="3237" y="5319"/>
                </a:lnTo>
                <a:lnTo>
                  <a:pt x="3123" y="5291"/>
                </a:lnTo>
                <a:lnTo>
                  <a:pt x="3113" y="5328"/>
                </a:lnTo>
                <a:close/>
                <a:moveTo>
                  <a:pt x="13839" y="8199"/>
                </a:moveTo>
                <a:lnTo>
                  <a:pt x="13940" y="8256"/>
                </a:lnTo>
                <a:lnTo>
                  <a:pt x="13959" y="8222"/>
                </a:lnTo>
                <a:lnTo>
                  <a:pt x="13858" y="8165"/>
                </a:lnTo>
                <a:lnTo>
                  <a:pt x="13839" y="8199"/>
                </a:lnTo>
                <a:close/>
                <a:moveTo>
                  <a:pt x="14459" y="8508"/>
                </a:moveTo>
                <a:lnTo>
                  <a:pt x="14359" y="8451"/>
                </a:lnTo>
                <a:lnTo>
                  <a:pt x="14340" y="8484"/>
                </a:lnTo>
                <a:lnTo>
                  <a:pt x="14440" y="8542"/>
                </a:lnTo>
                <a:lnTo>
                  <a:pt x="14459" y="8508"/>
                </a:lnTo>
                <a:close/>
                <a:moveTo>
                  <a:pt x="13692" y="8070"/>
                </a:moveTo>
                <a:lnTo>
                  <a:pt x="13672" y="8104"/>
                </a:lnTo>
                <a:lnTo>
                  <a:pt x="13773" y="8161"/>
                </a:lnTo>
                <a:lnTo>
                  <a:pt x="13792" y="8127"/>
                </a:lnTo>
                <a:lnTo>
                  <a:pt x="13692" y="8070"/>
                </a:lnTo>
                <a:close/>
                <a:moveTo>
                  <a:pt x="14173" y="8389"/>
                </a:moveTo>
                <a:lnTo>
                  <a:pt x="14273" y="8446"/>
                </a:lnTo>
                <a:lnTo>
                  <a:pt x="14292" y="8413"/>
                </a:lnTo>
                <a:lnTo>
                  <a:pt x="14192" y="8356"/>
                </a:lnTo>
                <a:lnTo>
                  <a:pt x="14173" y="8389"/>
                </a:lnTo>
                <a:close/>
                <a:moveTo>
                  <a:pt x="14126" y="8318"/>
                </a:moveTo>
                <a:lnTo>
                  <a:pt x="14025" y="8260"/>
                </a:lnTo>
                <a:lnTo>
                  <a:pt x="14006" y="8294"/>
                </a:lnTo>
                <a:lnTo>
                  <a:pt x="14106" y="8351"/>
                </a:lnTo>
                <a:lnTo>
                  <a:pt x="14126" y="8318"/>
                </a:lnTo>
                <a:close/>
                <a:moveTo>
                  <a:pt x="13024" y="7689"/>
                </a:moveTo>
                <a:lnTo>
                  <a:pt x="13005" y="7723"/>
                </a:lnTo>
                <a:lnTo>
                  <a:pt x="13105" y="7780"/>
                </a:lnTo>
                <a:lnTo>
                  <a:pt x="13124" y="7747"/>
                </a:lnTo>
                <a:lnTo>
                  <a:pt x="13024" y="7689"/>
                </a:lnTo>
                <a:close/>
                <a:moveTo>
                  <a:pt x="13625" y="8032"/>
                </a:moveTo>
                <a:lnTo>
                  <a:pt x="13525" y="7975"/>
                </a:lnTo>
                <a:lnTo>
                  <a:pt x="13506" y="8009"/>
                </a:lnTo>
                <a:lnTo>
                  <a:pt x="13606" y="8066"/>
                </a:lnTo>
                <a:lnTo>
                  <a:pt x="13625" y="8032"/>
                </a:lnTo>
                <a:close/>
                <a:moveTo>
                  <a:pt x="13172" y="7818"/>
                </a:moveTo>
                <a:lnTo>
                  <a:pt x="13272" y="7875"/>
                </a:lnTo>
                <a:lnTo>
                  <a:pt x="13291" y="7842"/>
                </a:lnTo>
                <a:lnTo>
                  <a:pt x="13191" y="7785"/>
                </a:lnTo>
                <a:lnTo>
                  <a:pt x="13172" y="7818"/>
                </a:lnTo>
                <a:close/>
                <a:moveTo>
                  <a:pt x="13439" y="7971"/>
                </a:moveTo>
                <a:lnTo>
                  <a:pt x="13458" y="7937"/>
                </a:lnTo>
                <a:lnTo>
                  <a:pt x="13358" y="7880"/>
                </a:lnTo>
                <a:lnTo>
                  <a:pt x="13339" y="7913"/>
                </a:lnTo>
                <a:lnTo>
                  <a:pt x="13439" y="7971"/>
                </a:lnTo>
                <a:close/>
                <a:moveTo>
                  <a:pt x="12958" y="7651"/>
                </a:moveTo>
                <a:lnTo>
                  <a:pt x="12857" y="7594"/>
                </a:lnTo>
                <a:lnTo>
                  <a:pt x="12838" y="7628"/>
                </a:lnTo>
                <a:lnTo>
                  <a:pt x="12938" y="7685"/>
                </a:lnTo>
                <a:lnTo>
                  <a:pt x="12958" y="7651"/>
                </a:lnTo>
                <a:close/>
                <a:moveTo>
                  <a:pt x="15527" y="9117"/>
                </a:moveTo>
                <a:lnTo>
                  <a:pt x="15508" y="9151"/>
                </a:lnTo>
                <a:lnTo>
                  <a:pt x="15608" y="9208"/>
                </a:lnTo>
                <a:lnTo>
                  <a:pt x="15627" y="9174"/>
                </a:lnTo>
                <a:lnTo>
                  <a:pt x="15527" y="9117"/>
                </a:lnTo>
                <a:close/>
                <a:moveTo>
                  <a:pt x="15675" y="9246"/>
                </a:moveTo>
                <a:lnTo>
                  <a:pt x="15775" y="9303"/>
                </a:lnTo>
                <a:lnTo>
                  <a:pt x="15794" y="9269"/>
                </a:lnTo>
                <a:lnTo>
                  <a:pt x="15694" y="9212"/>
                </a:lnTo>
                <a:lnTo>
                  <a:pt x="15675" y="9246"/>
                </a:lnTo>
                <a:close/>
                <a:moveTo>
                  <a:pt x="16062" y="9422"/>
                </a:moveTo>
                <a:lnTo>
                  <a:pt x="16028" y="9403"/>
                </a:lnTo>
                <a:lnTo>
                  <a:pt x="16008" y="9436"/>
                </a:lnTo>
                <a:lnTo>
                  <a:pt x="16105" y="9492"/>
                </a:lnTo>
                <a:lnTo>
                  <a:pt x="16062" y="9422"/>
                </a:lnTo>
                <a:close/>
                <a:moveTo>
                  <a:pt x="14626" y="8603"/>
                </a:moveTo>
                <a:lnTo>
                  <a:pt x="14526" y="8546"/>
                </a:lnTo>
                <a:lnTo>
                  <a:pt x="14507" y="8580"/>
                </a:lnTo>
                <a:lnTo>
                  <a:pt x="14607" y="8637"/>
                </a:lnTo>
                <a:lnTo>
                  <a:pt x="14626" y="8603"/>
                </a:lnTo>
                <a:close/>
                <a:moveTo>
                  <a:pt x="15841" y="9341"/>
                </a:moveTo>
                <a:lnTo>
                  <a:pt x="15942" y="9398"/>
                </a:lnTo>
                <a:lnTo>
                  <a:pt x="15961" y="9365"/>
                </a:lnTo>
                <a:lnTo>
                  <a:pt x="15861" y="9307"/>
                </a:lnTo>
                <a:lnTo>
                  <a:pt x="15841" y="9341"/>
                </a:lnTo>
                <a:close/>
                <a:moveTo>
                  <a:pt x="14793" y="8698"/>
                </a:moveTo>
                <a:lnTo>
                  <a:pt x="14693" y="8641"/>
                </a:lnTo>
                <a:lnTo>
                  <a:pt x="14673" y="8675"/>
                </a:lnTo>
                <a:lnTo>
                  <a:pt x="14774" y="8732"/>
                </a:lnTo>
                <a:lnTo>
                  <a:pt x="14793" y="8698"/>
                </a:lnTo>
                <a:close/>
                <a:moveTo>
                  <a:pt x="15460" y="9079"/>
                </a:moveTo>
                <a:lnTo>
                  <a:pt x="15360" y="9022"/>
                </a:lnTo>
                <a:lnTo>
                  <a:pt x="15341" y="9056"/>
                </a:lnTo>
                <a:lnTo>
                  <a:pt x="15441" y="9113"/>
                </a:lnTo>
                <a:lnTo>
                  <a:pt x="15460" y="9079"/>
                </a:lnTo>
                <a:close/>
                <a:moveTo>
                  <a:pt x="15294" y="8984"/>
                </a:moveTo>
                <a:lnTo>
                  <a:pt x="15193" y="8927"/>
                </a:lnTo>
                <a:lnTo>
                  <a:pt x="15174" y="8960"/>
                </a:lnTo>
                <a:lnTo>
                  <a:pt x="15274" y="9018"/>
                </a:lnTo>
                <a:lnTo>
                  <a:pt x="15294" y="8984"/>
                </a:lnTo>
                <a:close/>
                <a:moveTo>
                  <a:pt x="14960" y="8794"/>
                </a:moveTo>
                <a:lnTo>
                  <a:pt x="14860" y="8736"/>
                </a:lnTo>
                <a:lnTo>
                  <a:pt x="14840" y="8770"/>
                </a:lnTo>
                <a:lnTo>
                  <a:pt x="14941" y="8827"/>
                </a:lnTo>
                <a:lnTo>
                  <a:pt x="14960" y="8794"/>
                </a:lnTo>
                <a:close/>
                <a:moveTo>
                  <a:pt x="15127" y="8889"/>
                </a:moveTo>
                <a:lnTo>
                  <a:pt x="15026" y="8832"/>
                </a:lnTo>
                <a:lnTo>
                  <a:pt x="15007" y="8865"/>
                </a:lnTo>
                <a:lnTo>
                  <a:pt x="15108" y="8922"/>
                </a:lnTo>
                <a:lnTo>
                  <a:pt x="15127" y="8889"/>
                </a:lnTo>
                <a:close/>
                <a:moveTo>
                  <a:pt x="10335" y="6200"/>
                </a:moveTo>
                <a:lnTo>
                  <a:pt x="10436" y="6257"/>
                </a:lnTo>
                <a:lnTo>
                  <a:pt x="10455" y="6224"/>
                </a:lnTo>
                <a:lnTo>
                  <a:pt x="10355" y="6166"/>
                </a:lnTo>
                <a:lnTo>
                  <a:pt x="10335" y="6200"/>
                </a:lnTo>
                <a:close/>
                <a:moveTo>
                  <a:pt x="10288" y="6128"/>
                </a:moveTo>
                <a:lnTo>
                  <a:pt x="10188" y="6071"/>
                </a:lnTo>
                <a:lnTo>
                  <a:pt x="10168" y="6105"/>
                </a:lnTo>
                <a:lnTo>
                  <a:pt x="10269" y="6162"/>
                </a:lnTo>
                <a:lnTo>
                  <a:pt x="10288" y="6128"/>
                </a:lnTo>
                <a:close/>
                <a:moveTo>
                  <a:pt x="10669" y="6391"/>
                </a:moveTo>
                <a:lnTo>
                  <a:pt x="10769" y="6448"/>
                </a:lnTo>
                <a:lnTo>
                  <a:pt x="10789" y="6414"/>
                </a:lnTo>
                <a:lnTo>
                  <a:pt x="10688" y="6357"/>
                </a:lnTo>
                <a:lnTo>
                  <a:pt x="10669" y="6391"/>
                </a:lnTo>
                <a:close/>
                <a:moveTo>
                  <a:pt x="10521" y="6262"/>
                </a:moveTo>
                <a:lnTo>
                  <a:pt x="10502" y="6295"/>
                </a:lnTo>
                <a:lnTo>
                  <a:pt x="10602" y="6353"/>
                </a:lnTo>
                <a:lnTo>
                  <a:pt x="10622" y="6319"/>
                </a:lnTo>
                <a:lnTo>
                  <a:pt x="10521" y="6262"/>
                </a:lnTo>
                <a:close/>
                <a:moveTo>
                  <a:pt x="9954" y="5938"/>
                </a:moveTo>
                <a:lnTo>
                  <a:pt x="9854" y="5881"/>
                </a:lnTo>
                <a:lnTo>
                  <a:pt x="9835" y="5915"/>
                </a:lnTo>
                <a:lnTo>
                  <a:pt x="9935" y="5972"/>
                </a:lnTo>
                <a:lnTo>
                  <a:pt x="9954" y="5938"/>
                </a:lnTo>
                <a:close/>
                <a:moveTo>
                  <a:pt x="10121" y="6033"/>
                </a:moveTo>
                <a:lnTo>
                  <a:pt x="10021" y="5976"/>
                </a:lnTo>
                <a:lnTo>
                  <a:pt x="10002" y="6010"/>
                </a:lnTo>
                <a:lnTo>
                  <a:pt x="10102" y="6067"/>
                </a:lnTo>
                <a:lnTo>
                  <a:pt x="10121" y="6033"/>
                </a:lnTo>
                <a:close/>
                <a:moveTo>
                  <a:pt x="10836" y="6486"/>
                </a:moveTo>
                <a:lnTo>
                  <a:pt x="10936" y="6543"/>
                </a:lnTo>
                <a:lnTo>
                  <a:pt x="10955" y="6509"/>
                </a:lnTo>
                <a:lnTo>
                  <a:pt x="10855" y="6452"/>
                </a:lnTo>
                <a:lnTo>
                  <a:pt x="10836" y="6486"/>
                </a:lnTo>
                <a:close/>
                <a:moveTo>
                  <a:pt x="11289" y="6700"/>
                </a:moveTo>
                <a:lnTo>
                  <a:pt x="11189" y="6642"/>
                </a:lnTo>
                <a:lnTo>
                  <a:pt x="11170" y="6676"/>
                </a:lnTo>
                <a:lnTo>
                  <a:pt x="11270" y="6733"/>
                </a:lnTo>
                <a:lnTo>
                  <a:pt x="11289" y="6700"/>
                </a:lnTo>
                <a:close/>
                <a:moveTo>
                  <a:pt x="12123" y="7175"/>
                </a:moveTo>
                <a:lnTo>
                  <a:pt x="12023" y="7118"/>
                </a:lnTo>
                <a:lnTo>
                  <a:pt x="12004" y="7152"/>
                </a:lnTo>
                <a:lnTo>
                  <a:pt x="12104" y="7209"/>
                </a:lnTo>
                <a:lnTo>
                  <a:pt x="12123" y="7175"/>
                </a:lnTo>
                <a:close/>
                <a:moveTo>
                  <a:pt x="12457" y="7366"/>
                </a:moveTo>
                <a:lnTo>
                  <a:pt x="12357" y="7309"/>
                </a:lnTo>
                <a:lnTo>
                  <a:pt x="12338" y="7342"/>
                </a:lnTo>
                <a:lnTo>
                  <a:pt x="12438" y="7400"/>
                </a:lnTo>
                <a:lnTo>
                  <a:pt x="12457" y="7366"/>
                </a:lnTo>
                <a:close/>
                <a:moveTo>
                  <a:pt x="11856" y="7023"/>
                </a:moveTo>
                <a:lnTo>
                  <a:pt x="11837" y="7057"/>
                </a:lnTo>
                <a:lnTo>
                  <a:pt x="11937" y="7114"/>
                </a:lnTo>
                <a:lnTo>
                  <a:pt x="11956" y="7080"/>
                </a:lnTo>
                <a:lnTo>
                  <a:pt x="11856" y="7023"/>
                </a:lnTo>
                <a:close/>
                <a:moveTo>
                  <a:pt x="12504" y="7438"/>
                </a:moveTo>
                <a:lnTo>
                  <a:pt x="12605" y="7495"/>
                </a:lnTo>
                <a:lnTo>
                  <a:pt x="12624" y="7461"/>
                </a:lnTo>
                <a:lnTo>
                  <a:pt x="12524" y="7404"/>
                </a:lnTo>
                <a:lnTo>
                  <a:pt x="12504" y="7438"/>
                </a:lnTo>
                <a:close/>
                <a:moveTo>
                  <a:pt x="12290" y="7271"/>
                </a:moveTo>
                <a:lnTo>
                  <a:pt x="12190" y="7213"/>
                </a:lnTo>
                <a:lnTo>
                  <a:pt x="12171" y="7247"/>
                </a:lnTo>
                <a:lnTo>
                  <a:pt x="12271" y="7304"/>
                </a:lnTo>
                <a:lnTo>
                  <a:pt x="12290" y="7271"/>
                </a:lnTo>
                <a:close/>
                <a:moveTo>
                  <a:pt x="11456" y="6795"/>
                </a:moveTo>
                <a:lnTo>
                  <a:pt x="11356" y="6738"/>
                </a:lnTo>
                <a:lnTo>
                  <a:pt x="11336" y="6771"/>
                </a:lnTo>
                <a:lnTo>
                  <a:pt x="11437" y="6828"/>
                </a:lnTo>
                <a:lnTo>
                  <a:pt x="11456" y="6795"/>
                </a:lnTo>
                <a:close/>
                <a:moveTo>
                  <a:pt x="12671" y="7533"/>
                </a:moveTo>
                <a:lnTo>
                  <a:pt x="12772" y="7590"/>
                </a:lnTo>
                <a:lnTo>
                  <a:pt x="12791" y="7556"/>
                </a:lnTo>
                <a:lnTo>
                  <a:pt x="12690" y="7499"/>
                </a:lnTo>
                <a:lnTo>
                  <a:pt x="12671" y="7533"/>
                </a:lnTo>
                <a:close/>
                <a:moveTo>
                  <a:pt x="11623" y="6890"/>
                </a:moveTo>
                <a:lnTo>
                  <a:pt x="11523" y="6833"/>
                </a:lnTo>
                <a:lnTo>
                  <a:pt x="11503" y="6866"/>
                </a:lnTo>
                <a:lnTo>
                  <a:pt x="11604" y="6924"/>
                </a:lnTo>
                <a:lnTo>
                  <a:pt x="11623" y="6890"/>
                </a:lnTo>
                <a:close/>
                <a:moveTo>
                  <a:pt x="11003" y="6581"/>
                </a:moveTo>
                <a:lnTo>
                  <a:pt x="11103" y="6638"/>
                </a:lnTo>
                <a:lnTo>
                  <a:pt x="11122" y="6604"/>
                </a:lnTo>
                <a:lnTo>
                  <a:pt x="11022" y="6547"/>
                </a:lnTo>
                <a:lnTo>
                  <a:pt x="11003" y="6581"/>
                </a:lnTo>
                <a:close/>
                <a:moveTo>
                  <a:pt x="11670" y="6962"/>
                </a:moveTo>
                <a:lnTo>
                  <a:pt x="11770" y="7019"/>
                </a:lnTo>
                <a:lnTo>
                  <a:pt x="11790" y="6985"/>
                </a:lnTo>
                <a:lnTo>
                  <a:pt x="11689" y="6928"/>
                </a:lnTo>
                <a:lnTo>
                  <a:pt x="11670" y="6962"/>
                </a:lnTo>
                <a:close/>
                <a:moveTo>
                  <a:pt x="11007" y="4982"/>
                </a:moveTo>
                <a:lnTo>
                  <a:pt x="10989" y="4947"/>
                </a:lnTo>
                <a:lnTo>
                  <a:pt x="10886" y="5000"/>
                </a:lnTo>
                <a:lnTo>
                  <a:pt x="10904" y="5035"/>
                </a:lnTo>
                <a:lnTo>
                  <a:pt x="11007" y="4982"/>
                </a:lnTo>
                <a:close/>
                <a:moveTo>
                  <a:pt x="10836" y="5070"/>
                </a:moveTo>
                <a:lnTo>
                  <a:pt x="10818" y="5036"/>
                </a:lnTo>
                <a:lnTo>
                  <a:pt x="10716" y="5089"/>
                </a:lnTo>
                <a:lnTo>
                  <a:pt x="10734" y="5123"/>
                </a:lnTo>
                <a:lnTo>
                  <a:pt x="10836" y="5070"/>
                </a:lnTo>
                <a:close/>
                <a:moveTo>
                  <a:pt x="10478" y="5212"/>
                </a:moveTo>
                <a:lnTo>
                  <a:pt x="10376" y="5266"/>
                </a:lnTo>
                <a:lnTo>
                  <a:pt x="10393" y="5300"/>
                </a:lnTo>
                <a:lnTo>
                  <a:pt x="10496" y="5247"/>
                </a:lnTo>
                <a:lnTo>
                  <a:pt x="10478" y="5212"/>
                </a:lnTo>
                <a:close/>
                <a:moveTo>
                  <a:pt x="10564" y="5212"/>
                </a:moveTo>
                <a:lnTo>
                  <a:pt x="10666" y="5158"/>
                </a:lnTo>
                <a:lnTo>
                  <a:pt x="10648" y="5124"/>
                </a:lnTo>
                <a:lnTo>
                  <a:pt x="10546" y="5177"/>
                </a:lnTo>
                <a:lnTo>
                  <a:pt x="10564" y="5212"/>
                </a:lnTo>
                <a:close/>
                <a:moveTo>
                  <a:pt x="11227" y="4823"/>
                </a:moveTo>
                <a:lnTo>
                  <a:pt x="11245" y="4858"/>
                </a:lnTo>
                <a:lnTo>
                  <a:pt x="11347" y="4805"/>
                </a:lnTo>
                <a:lnTo>
                  <a:pt x="11329" y="4770"/>
                </a:lnTo>
                <a:lnTo>
                  <a:pt x="11227" y="4823"/>
                </a:lnTo>
                <a:close/>
                <a:moveTo>
                  <a:pt x="11585" y="4681"/>
                </a:moveTo>
                <a:lnTo>
                  <a:pt x="11687" y="4628"/>
                </a:lnTo>
                <a:lnTo>
                  <a:pt x="11670" y="4593"/>
                </a:lnTo>
                <a:lnTo>
                  <a:pt x="11567" y="4647"/>
                </a:lnTo>
                <a:lnTo>
                  <a:pt x="11585" y="4681"/>
                </a:lnTo>
                <a:close/>
                <a:moveTo>
                  <a:pt x="9797" y="5566"/>
                </a:moveTo>
                <a:lnTo>
                  <a:pt x="9728" y="5602"/>
                </a:lnTo>
                <a:cubicBezTo>
                  <a:pt x="9715" y="5582"/>
                  <a:pt x="9698" y="5565"/>
                  <a:pt x="9680" y="5550"/>
                </a:cubicBezTo>
                <a:lnTo>
                  <a:pt x="9700" y="5511"/>
                </a:lnTo>
                <a:lnTo>
                  <a:pt x="9666" y="5493"/>
                </a:lnTo>
                <a:lnTo>
                  <a:pt x="9647" y="5529"/>
                </a:lnTo>
                <a:cubicBezTo>
                  <a:pt x="9614" y="5510"/>
                  <a:pt x="9576" y="5500"/>
                  <a:pt x="9535" y="5500"/>
                </a:cubicBezTo>
                <a:cubicBezTo>
                  <a:pt x="9405" y="5500"/>
                  <a:pt x="9300" y="5605"/>
                  <a:pt x="9300" y="5735"/>
                </a:cubicBezTo>
                <a:cubicBezTo>
                  <a:pt x="9300" y="5865"/>
                  <a:pt x="9405" y="5970"/>
                  <a:pt x="9535" y="5970"/>
                </a:cubicBezTo>
                <a:cubicBezTo>
                  <a:pt x="9620" y="5970"/>
                  <a:pt x="9694" y="5925"/>
                  <a:pt x="9735" y="5858"/>
                </a:cubicBezTo>
                <a:lnTo>
                  <a:pt x="9768" y="5877"/>
                </a:lnTo>
                <a:lnTo>
                  <a:pt x="9787" y="5843"/>
                </a:lnTo>
                <a:lnTo>
                  <a:pt x="9753" y="5823"/>
                </a:lnTo>
                <a:cubicBezTo>
                  <a:pt x="9764" y="5796"/>
                  <a:pt x="9770" y="5766"/>
                  <a:pt x="9770" y="5735"/>
                </a:cubicBezTo>
                <a:cubicBezTo>
                  <a:pt x="9770" y="5699"/>
                  <a:pt x="9762" y="5666"/>
                  <a:pt x="9748" y="5636"/>
                </a:cubicBezTo>
                <a:lnTo>
                  <a:pt x="9815" y="5601"/>
                </a:lnTo>
                <a:lnTo>
                  <a:pt x="9797" y="5566"/>
                </a:lnTo>
                <a:close/>
                <a:moveTo>
                  <a:pt x="12180" y="4328"/>
                </a:moveTo>
                <a:lnTo>
                  <a:pt x="12078" y="4381"/>
                </a:lnTo>
                <a:lnTo>
                  <a:pt x="12096" y="4416"/>
                </a:lnTo>
                <a:lnTo>
                  <a:pt x="12198" y="4363"/>
                </a:lnTo>
                <a:lnTo>
                  <a:pt x="12180" y="4328"/>
                </a:lnTo>
                <a:close/>
                <a:moveTo>
                  <a:pt x="11840" y="4505"/>
                </a:moveTo>
                <a:lnTo>
                  <a:pt x="11738" y="4558"/>
                </a:lnTo>
                <a:lnTo>
                  <a:pt x="11755" y="4593"/>
                </a:lnTo>
                <a:lnTo>
                  <a:pt x="11858" y="4539"/>
                </a:lnTo>
                <a:lnTo>
                  <a:pt x="11840" y="4505"/>
                </a:lnTo>
                <a:close/>
                <a:moveTo>
                  <a:pt x="11415" y="4769"/>
                </a:moveTo>
                <a:lnTo>
                  <a:pt x="11517" y="4716"/>
                </a:lnTo>
                <a:lnTo>
                  <a:pt x="11499" y="4682"/>
                </a:lnTo>
                <a:lnTo>
                  <a:pt x="11397" y="4735"/>
                </a:lnTo>
                <a:lnTo>
                  <a:pt x="11415" y="4769"/>
                </a:lnTo>
                <a:close/>
                <a:moveTo>
                  <a:pt x="12028" y="4451"/>
                </a:moveTo>
                <a:lnTo>
                  <a:pt x="12010" y="4417"/>
                </a:lnTo>
                <a:lnTo>
                  <a:pt x="11908" y="4470"/>
                </a:lnTo>
                <a:lnTo>
                  <a:pt x="11926" y="4504"/>
                </a:lnTo>
                <a:lnTo>
                  <a:pt x="12028" y="4451"/>
                </a:lnTo>
                <a:close/>
                <a:moveTo>
                  <a:pt x="11057" y="4912"/>
                </a:moveTo>
                <a:lnTo>
                  <a:pt x="11074" y="4946"/>
                </a:lnTo>
                <a:lnTo>
                  <a:pt x="11177" y="4893"/>
                </a:lnTo>
                <a:lnTo>
                  <a:pt x="11159" y="4859"/>
                </a:lnTo>
                <a:lnTo>
                  <a:pt x="11057" y="4912"/>
                </a:lnTo>
                <a:close/>
                <a:moveTo>
                  <a:pt x="10223" y="5389"/>
                </a:moveTo>
                <a:lnTo>
                  <a:pt x="10326" y="5335"/>
                </a:lnTo>
                <a:lnTo>
                  <a:pt x="10308" y="5301"/>
                </a:lnTo>
                <a:lnTo>
                  <a:pt x="10205" y="5354"/>
                </a:lnTo>
                <a:lnTo>
                  <a:pt x="10223" y="5389"/>
                </a:lnTo>
                <a:close/>
                <a:moveTo>
                  <a:pt x="10035" y="5442"/>
                </a:moveTo>
                <a:lnTo>
                  <a:pt x="10053" y="5477"/>
                </a:lnTo>
                <a:lnTo>
                  <a:pt x="10155" y="5424"/>
                </a:lnTo>
                <a:lnTo>
                  <a:pt x="10137" y="5389"/>
                </a:lnTo>
                <a:lnTo>
                  <a:pt x="10035" y="5442"/>
                </a:lnTo>
                <a:close/>
                <a:moveTo>
                  <a:pt x="12351" y="4240"/>
                </a:moveTo>
                <a:lnTo>
                  <a:pt x="12248" y="4293"/>
                </a:lnTo>
                <a:lnTo>
                  <a:pt x="12266" y="4327"/>
                </a:lnTo>
                <a:lnTo>
                  <a:pt x="12368" y="4274"/>
                </a:lnTo>
                <a:lnTo>
                  <a:pt x="12351" y="4240"/>
                </a:lnTo>
                <a:close/>
                <a:moveTo>
                  <a:pt x="9865" y="5531"/>
                </a:moveTo>
                <a:lnTo>
                  <a:pt x="9883" y="5565"/>
                </a:lnTo>
                <a:lnTo>
                  <a:pt x="9985" y="5512"/>
                </a:lnTo>
                <a:lnTo>
                  <a:pt x="9967" y="5478"/>
                </a:lnTo>
                <a:lnTo>
                  <a:pt x="9865" y="5531"/>
                </a:lnTo>
                <a:close/>
                <a:moveTo>
                  <a:pt x="384" y="4897"/>
                </a:moveTo>
                <a:lnTo>
                  <a:pt x="398" y="4933"/>
                </a:lnTo>
                <a:lnTo>
                  <a:pt x="509" y="4889"/>
                </a:lnTo>
                <a:lnTo>
                  <a:pt x="495" y="4853"/>
                </a:lnTo>
                <a:lnTo>
                  <a:pt x="384" y="4897"/>
                </a:lnTo>
                <a:close/>
                <a:moveTo>
                  <a:pt x="11" y="5043"/>
                </a:moveTo>
                <a:lnTo>
                  <a:pt x="25" y="5079"/>
                </a:lnTo>
                <a:lnTo>
                  <a:pt x="137" y="5036"/>
                </a:lnTo>
                <a:lnTo>
                  <a:pt x="122" y="4999"/>
                </a:lnTo>
                <a:lnTo>
                  <a:pt x="11" y="5043"/>
                </a:lnTo>
                <a:close/>
                <a:moveTo>
                  <a:pt x="198" y="4970"/>
                </a:moveTo>
                <a:lnTo>
                  <a:pt x="212" y="5006"/>
                </a:lnTo>
                <a:lnTo>
                  <a:pt x="323" y="4962"/>
                </a:lnTo>
                <a:lnTo>
                  <a:pt x="309" y="4926"/>
                </a:lnTo>
                <a:lnTo>
                  <a:pt x="198" y="4970"/>
                </a:lnTo>
                <a:close/>
                <a:moveTo>
                  <a:pt x="4940" y="64"/>
                </a:moveTo>
                <a:lnTo>
                  <a:pt x="4905" y="0"/>
                </a:lnTo>
                <a:lnTo>
                  <a:pt x="4861" y="0"/>
                </a:lnTo>
                <a:lnTo>
                  <a:pt x="4905" y="83"/>
                </a:lnTo>
                <a:lnTo>
                  <a:pt x="4940" y="64"/>
                </a:lnTo>
                <a:close/>
                <a:moveTo>
                  <a:pt x="5225" y="594"/>
                </a:moveTo>
                <a:lnTo>
                  <a:pt x="5168" y="489"/>
                </a:lnTo>
                <a:lnTo>
                  <a:pt x="5134" y="507"/>
                </a:lnTo>
                <a:lnTo>
                  <a:pt x="5191" y="613"/>
                </a:lnTo>
                <a:lnTo>
                  <a:pt x="5225" y="594"/>
                </a:lnTo>
                <a:close/>
                <a:moveTo>
                  <a:pt x="5130" y="418"/>
                </a:moveTo>
                <a:lnTo>
                  <a:pt x="5073" y="312"/>
                </a:lnTo>
                <a:lnTo>
                  <a:pt x="5039" y="331"/>
                </a:lnTo>
                <a:lnTo>
                  <a:pt x="5096" y="436"/>
                </a:lnTo>
                <a:lnTo>
                  <a:pt x="5130" y="418"/>
                </a:lnTo>
                <a:close/>
                <a:moveTo>
                  <a:pt x="5035" y="241"/>
                </a:moveTo>
                <a:lnTo>
                  <a:pt x="4978" y="136"/>
                </a:lnTo>
                <a:lnTo>
                  <a:pt x="4944" y="154"/>
                </a:lnTo>
                <a:lnTo>
                  <a:pt x="5001" y="259"/>
                </a:lnTo>
                <a:lnTo>
                  <a:pt x="5035" y="241"/>
                </a:lnTo>
                <a:close/>
                <a:moveTo>
                  <a:pt x="11786" y="1987"/>
                </a:moveTo>
                <a:lnTo>
                  <a:pt x="11758" y="1961"/>
                </a:lnTo>
                <a:lnTo>
                  <a:pt x="11679" y="2048"/>
                </a:lnTo>
                <a:lnTo>
                  <a:pt x="11708" y="2074"/>
                </a:lnTo>
                <a:lnTo>
                  <a:pt x="11786" y="1987"/>
                </a:lnTo>
                <a:close/>
                <a:moveTo>
                  <a:pt x="11917" y="1842"/>
                </a:moveTo>
                <a:lnTo>
                  <a:pt x="11888" y="1816"/>
                </a:lnTo>
                <a:lnTo>
                  <a:pt x="11810" y="1903"/>
                </a:lnTo>
                <a:lnTo>
                  <a:pt x="11839" y="1929"/>
                </a:lnTo>
                <a:lnTo>
                  <a:pt x="11917" y="1842"/>
                </a:lnTo>
                <a:close/>
                <a:moveTo>
                  <a:pt x="11655" y="2132"/>
                </a:moveTo>
                <a:lnTo>
                  <a:pt x="11627" y="2106"/>
                </a:lnTo>
                <a:lnTo>
                  <a:pt x="11548" y="2193"/>
                </a:lnTo>
                <a:lnTo>
                  <a:pt x="11577" y="2219"/>
                </a:lnTo>
                <a:lnTo>
                  <a:pt x="11655" y="2132"/>
                </a:lnTo>
                <a:close/>
                <a:moveTo>
                  <a:pt x="12048" y="1697"/>
                </a:moveTo>
                <a:lnTo>
                  <a:pt x="12019" y="1671"/>
                </a:lnTo>
                <a:lnTo>
                  <a:pt x="11941" y="1758"/>
                </a:lnTo>
                <a:lnTo>
                  <a:pt x="11970" y="1784"/>
                </a:lnTo>
                <a:lnTo>
                  <a:pt x="12048" y="1697"/>
                </a:lnTo>
                <a:close/>
                <a:moveTo>
                  <a:pt x="13583" y="0"/>
                </a:moveTo>
                <a:lnTo>
                  <a:pt x="13531" y="0"/>
                </a:lnTo>
                <a:lnTo>
                  <a:pt x="13512" y="20"/>
                </a:lnTo>
                <a:lnTo>
                  <a:pt x="13541" y="46"/>
                </a:lnTo>
                <a:lnTo>
                  <a:pt x="13583" y="0"/>
                </a:lnTo>
                <a:close/>
                <a:moveTo>
                  <a:pt x="11524" y="2277"/>
                </a:moveTo>
                <a:lnTo>
                  <a:pt x="11496" y="2251"/>
                </a:lnTo>
                <a:lnTo>
                  <a:pt x="11417" y="2337"/>
                </a:lnTo>
                <a:lnTo>
                  <a:pt x="11446" y="2363"/>
                </a:lnTo>
                <a:lnTo>
                  <a:pt x="11524" y="2277"/>
                </a:lnTo>
                <a:close/>
                <a:moveTo>
                  <a:pt x="12310" y="1408"/>
                </a:moveTo>
                <a:lnTo>
                  <a:pt x="12281" y="1382"/>
                </a:lnTo>
                <a:lnTo>
                  <a:pt x="12203" y="1468"/>
                </a:lnTo>
                <a:lnTo>
                  <a:pt x="12232" y="1494"/>
                </a:lnTo>
                <a:lnTo>
                  <a:pt x="12310" y="1408"/>
                </a:lnTo>
                <a:close/>
                <a:moveTo>
                  <a:pt x="12179" y="1552"/>
                </a:moveTo>
                <a:lnTo>
                  <a:pt x="12150" y="1526"/>
                </a:lnTo>
                <a:lnTo>
                  <a:pt x="12072" y="1613"/>
                </a:lnTo>
                <a:lnTo>
                  <a:pt x="12101" y="1639"/>
                </a:lnTo>
                <a:lnTo>
                  <a:pt x="12179" y="1552"/>
                </a:lnTo>
                <a:close/>
                <a:moveTo>
                  <a:pt x="13096" y="539"/>
                </a:moveTo>
                <a:lnTo>
                  <a:pt x="13067" y="513"/>
                </a:lnTo>
                <a:lnTo>
                  <a:pt x="12989" y="600"/>
                </a:lnTo>
                <a:lnTo>
                  <a:pt x="13017" y="626"/>
                </a:lnTo>
                <a:lnTo>
                  <a:pt x="13096" y="539"/>
                </a:lnTo>
                <a:close/>
                <a:moveTo>
                  <a:pt x="13227" y="394"/>
                </a:moveTo>
                <a:lnTo>
                  <a:pt x="13198" y="368"/>
                </a:lnTo>
                <a:lnTo>
                  <a:pt x="13119" y="455"/>
                </a:lnTo>
                <a:lnTo>
                  <a:pt x="13148" y="481"/>
                </a:lnTo>
                <a:lnTo>
                  <a:pt x="13227" y="394"/>
                </a:lnTo>
                <a:close/>
                <a:moveTo>
                  <a:pt x="13489" y="104"/>
                </a:moveTo>
                <a:lnTo>
                  <a:pt x="13460" y="78"/>
                </a:lnTo>
                <a:lnTo>
                  <a:pt x="13381" y="165"/>
                </a:lnTo>
                <a:lnTo>
                  <a:pt x="13410" y="191"/>
                </a:lnTo>
                <a:lnTo>
                  <a:pt x="13489" y="104"/>
                </a:lnTo>
                <a:close/>
                <a:moveTo>
                  <a:pt x="13358" y="249"/>
                </a:moveTo>
                <a:lnTo>
                  <a:pt x="13329" y="223"/>
                </a:lnTo>
                <a:lnTo>
                  <a:pt x="13250" y="310"/>
                </a:lnTo>
                <a:lnTo>
                  <a:pt x="13279" y="336"/>
                </a:lnTo>
                <a:lnTo>
                  <a:pt x="13358" y="249"/>
                </a:lnTo>
                <a:close/>
                <a:moveTo>
                  <a:pt x="12965" y="684"/>
                </a:moveTo>
                <a:lnTo>
                  <a:pt x="12936" y="658"/>
                </a:lnTo>
                <a:lnTo>
                  <a:pt x="12858" y="744"/>
                </a:lnTo>
                <a:lnTo>
                  <a:pt x="12886" y="770"/>
                </a:lnTo>
                <a:lnTo>
                  <a:pt x="12965" y="684"/>
                </a:lnTo>
                <a:close/>
                <a:moveTo>
                  <a:pt x="12441" y="1263"/>
                </a:moveTo>
                <a:lnTo>
                  <a:pt x="12412" y="1237"/>
                </a:lnTo>
                <a:lnTo>
                  <a:pt x="12334" y="1324"/>
                </a:lnTo>
                <a:lnTo>
                  <a:pt x="12363" y="1350"/>
                </a:lnTo>
                <a:lnTo>
                  <a:pt x="12441" y="1263"/>
                </a:lnTo>
                <a:close/>
                <a:moveTo>
                  <a:pt x="12572" y="1118"/>
                </a:moveTo>
                <a:lnTo>
                  <a:pt x="12543" y="1092"/>
                </a:lnTo>
                <a:lnTo>
                  <a:pt x="12465" y="1179"/>
                </a:lnTo>
                <a:lnTo>
                  <a:pt x="12493" y="1205"/>
                </a:lnTo>
                <a:lnTo>
                  <a:pt x="12572" y="1118"/>
                </a:lnTo>
                <a:close/>
                <a:moveTo>
                  <a:pt x="12703" y="973"/>
                </a:moveTo>
                <a:lnTo>
                  <a:pt x="12674" y="947"/>
                </a:lnTo>
                <a:lnTo>
                  <a:pt x="12596" y="1034"/>
                </a:lnTo>
                <a:lnTo>
                  <a:pt x="12624" y="1060"/>
                </a:lnTo>
                <a:lnTo>
                  <a:pt x="12703" y="973"/>
                </a:lnTo>
                <a:close/>
                <a:moveTo>
                  <a:pt x="12834" y="828"/>
                </a:moveTo>
                <a:lnTo>
                  <a:pt x="12805" y="802"/>
                </a:lnTo>
                <a:lnTo>
                  <a:pt x="12727" y="889"/>
                </a:lnTo>
                <a:lnTo>
                  <a:pt x="12755" y="915"/>
                </a:lnTo>
                <a:lnTo>
                  <a:pt x="12834" y="828"/>
                </a:lnTo>
                <a:close/>
                <a:moveTo>
                  <a:pt x="15728" y="948"/>
                </a:moveTo>
                <a:lnTo>
                  <a:pt x="15651" y="861"/>
                </a:lnTo>
                <a:lnTo>
                  <a:pt x="15622" y="887"/>
                </a:lnTo>
                <a:lnTo>
                  <a:pt x="15699" y="974"/>
                </a:lnTo>
                <a:lnTo>
                  <a:pt x="15728" y="948"/>
                </a:lnTo>
                <a:close/>
                <a:moveTo>
                  <a:pt x="14957" y="81"/>
                </a:moveTo>
                <a:lnTo>
                  <a:pt x="14886" y="0"/>
                </a:lnTo>
                <a:lnTo>
                  <a:pt x="14873" y="0"/>
                </a:lnTo>
                <a:lnTo>
                  <a:pt x="14851" y="20"/>
                </a:lnTo>
                <a:lnTo>
                  <a:pt x="14928" y="106"/>
                </a:lnTo>
                <a:lnTo>
                  <a:pt x="14957" y="81"/>
                </a:lnTo>
                <a:close/>
                <a:moveTo>
                  <a:pt x="15086" y="225"/>
                </a:moveTo>
                <a:lnTo>
                  <a:pt x="15009" y="138"/>
                </a:lnTo>
                <a:lnTo>
                  <a:pt x="14980" y="164"/>
                </a:lnTo>
                <a:lnTo>
                  <a:pt x="15057" y="251"/>
                </a:lnTo>
                <a:lnTo>
                  <a:pt x="15086" y="225"/>
                </a:lnTo>
                <a:close/>
                <a:moveTo>
                  <a:pt x="15214" y="370"/>
                </a:moveTo>
                <a:lnTo>
                  <a:pt x="15137" y="283"/>
                </a:lnTo>
                <a:lnTo>
                  <a:pt x="15108" y="309"/>
                </a:lnTo>
                <a:lnTo>
                  <a:pt x="15185" y="396"/>
                </a:lnTo>
                <a:lnTo>
                  <a:pt x="15214" y="370"/>
                </a:lnTo>
                <a:close/>
                <a:moveTo>
                  <a:pt x="15600" y="803"/>
                </a:moveTo>
                <a:lnTo>
                  <a:pt x="15523" y="717"/>
                </a:lnTo>
                <a:lnTo>
                  <a:pt x="15494" y="742"/>
                </a:lnTo>
                <a:lnTo>
                  <a:pt x="15571" y="829"/>
                </a:lnTo>
                <a:lnTo>
                  <a:pt x="15600" y="803"/>
                </a:lnTo>
                <a:close/>
                <a:moveTo>
                  <a:pt x="15343" y="514"/>
                </a:moveTo>
                <a:lnTo>
                  <a:pt x="15266" y="428"/>
                </a:lnTo>
                <a:lnTo>
                  <a:pt x="15237" y="453"/>
                </a:lnTo>
                <a:lnTo>
                  <a:pt x="15314" y="540"/>
                </a:lnTo>
                <a:lnTo>
                  <a:pt x="15343" y="514"/>
                </a:lnTo>
                <a:close/>
                <a:moveTo>
                  <a:pt x="15471" y="659"/>
                </a:moveTo>
                <a:lnTo>
                  <a:pt x="15394" y="572"/>
                </a:lnTo>
                <a:lnTo>
                  <a:pt x="15365" y="598"/>
                </a:lnTo>
                <a:lnTo>
                  <a:pt x="15442" y="685"/>
                </a:lnTo>
                <a:lnTo>
                  <a:pt x="15471" y="659"/>
                </a:lnTo>
                <a:close/>
                <a:moveTo>
                  <a:pt x="8963" y="1408"/>
                </a:moveTo>
                <a:lnTo>
                  <a:pt x="9066" y="1463"/>
                </a:lnTo>
                <a:lnTo>
                  <a:pt x="9085" y="1429"/>
                </a:lnTo>
                <a:lnTo>
                  <a:pt x="8982" y="1373"/>
                </a:lnTo>
                <a:lnTo>
                  <a:pt x="8963" y="1408"/>
                </a:lnTo>
                <a:close/>
                <a:moveTo>
                  <a:pt x="9942" y="1892"/>
                </a:moveTo>
                <a:lnTo>
                  <a:pt x="9839" y="1837"/>
                </a:lnTo>
                <a:lnTo>
                  <a:pt x="9821" y="1871"/>
                </a:lnTo>
                <a:lnTo>
                  <a:pt x="9924" y="1927"/>
                </a:lnTo>
                <a:lnTo>
                  <a:pt x="9942" y="1892"/>
                </a:lnTo>
                <a:close/>
                <a:moveTo>
                  <a:pt x="10114" y="1985"/>
                </a:moveTo>
                <a:lnTo>
                  <a:pt x="10011" y="1930"/>
                </a:lnTo>
                <a:lnTo>
                  <a:pt x="9992" y="1964"/>
                </a:lnTo>
                <a:lnTo>
                  <a:pt x="10095" y="2019"/>
                </a:lnTo>
                <a:lnTo>
                  <a:pt x="10114" y="1985"/>
                </a:lnTo>
                <a:close/>
                <a:moveTo>
                  <a:pt x="9599" y="1707"/>
                </a:moveTo>
                <a:lnTo>
                  <a:pt x="9496" y="1651"/>
                </a:lnTo>
                <a:lnTo>
                  <a:pt x="9478" y="1686"/>
                </a:lnTo>
                <a:lnTo>
                  <a:pt x="9581" y="1741"/>
                </a:lnTo>
                <a:lnTo>
                  <a:pt x="9599" y="1707"/>
                </a:lnTo>
                <a:close/>
                <a:moveTo>
                  <a:pt x="9135" y="1500"/>
                </a:moveTo>
                <a:lnTo>
                  <a:pt x="9238" y="1556"/>
                </a:lnTo>
                <a:lnTo>
                  <a:pt x="9256" y="1522"/>
                </a:lnTo>
                <a:lnTo>
                  <a:pt x="9153" y="1466"/>
                </a:lnTo>
                <a:lnTo>
                  <a:pt x="9135" y="1500"/>
                </a:lnTo>
                <a:close/>
                <a:moveTo>
                  <a:pt x="9428" y="1614"/>
                </a:moveTo>
                <a:lnTo>
                  <a:pt x="9325" y="1559"/>
                </a:lnTo>
                <a:lnTo>
                  <a:pt x="9306" y="1593"/>
                </a:lnTo>
                <a:lnTo>
                  <a:pt x="9409" y="1648"/>
                </a:lnTo>
                <a:lnTo>
                  <a:pt x="9428" y="1614"/>
                </a:lnTo>
                <a:close/>
                <a:moveTo>
                  <a:pt x="9771" y="1800"/>
                </a:moveTo>
                <a:lnTo>
                  <a:pt x="9668" y="1744"/>
                </a:lnTo>
                <a:lnTo>
                  <a:pt x="9649" y="1778"/>
                </a:lnTo>
                <a:lnTo>
                  <a:pt x="9752" y="1834"/>
                </a:lnTo>
                <a:lnTo>
                  <a:pt x="9771" y="1800"/>
                </a:lnTo>
                <a:close/>
                <a:moveTo>
                  <a:pt x="10285" y="2078"/>
                </a:moveTo>
                <a:lnTo>
                  <a:pt x="10182" y="2022"/>
                </a:lnTo>
                <a:lnTo>
                  <a:pt x="10164" y="2056"/>
                </a:lnTo>
                <a:lnTo>
                  <a:pt x="10267" y="2112"/>
                </a:lnTo>
                <a:lnTo>
                  <a:pt x="10285" y="2078"/>
                </a:lnTo>
                <a:close/>
                <a:moveTo>
                  <a:pt x="10457" y="2171"/>
                </a:moveTo>
                <a:lnTo>
                  <a:pt x="10354" y="2115"/>
                </a:lnTo>
                <a:lnTo>
                  <a:pt x="10335" y="2149"/>
                </a:lnTo>
                <a:lnTo>
                  <a:pt x="10438" y="2205"/>
                </a:lnTo>
                <a:lnTo>
                  <a:pt x="10457" y="2171"/>
                </a:lnTo>
                <a:close/>
                <a:moveTo>
                  <a:pt x="10628" y="2263"/>
                </a:moveTo>
                <a:lnTo>
                  <a:pt x="10525" y="2208"/>
                </a:lnTo>
                <a:lnTo>
                  <a:pt x="10507" y="2242"/>
                </a:lnTo>
                <a:lnTo>
                  <a:pt x="10610" y="2297"/>
                </a:lnTo>
                <a:lnTo>
                  <a:pt x="10628" y="2263"/>
                </a:lnTo>
                <a:close/>
                <a:moveTo>
                  <a:pt x="10800" y="2356"/>
                </a:moveTo>
                <a:lnTo>
                  <a:pt x="10697" y="2300"/>
                </a:lnTo>
                <a:lnTo>
                  <a:pt x="10678" y="2334"/>
                </a:lnTo>
                <a:lnTo>
                  <a:pt x="10781" y="2390"/>
                </a:lnTo>
                <a:lnTo>
                  <a:pt x="10800" y="2356"/>
                </a:lnTo>
                <a:close/>
                <a:moveTo>
                  <a:pt x="10971" y="2449"/>
                </a:moveTo>
                <a:lnTo>
                  <a:pt x="10868" y="2393"/>
                </a:lnTo>
                <a:lnTo>
                  <a:pt x="10850" y="2427"/>
                </a:lnTo>
                <a:lnTo>
                  <a:pt x="10953" y="2483"/>
                </a:lnTo>
                <a:lnTo>
                  <a:pt x="10971" y="2449"/>
                </a:lnTo>
                <a:close/>
                <a:moveTo>
                  <a:pt x="7370" y="502"/>
                </a:moveTo>
                <a:lnTo>
                  <a:pt x="7267" y="446"/>
                </a:lnTo>
                <a:lnTo>
                  <a:pt x="7248" y="481"/>
                </a:lnTo>
                <a:lnTo>
                  <a:pt x="7351" y="536"/>
                </a:lnTo>
                <a:lnTo>
                  <a:pt x="7370" y="502"/>
                </a:lnTo>
                <a:close/>
                <a:moveTo>
                  <a:pt x="7198" y="409"/>
                </a:moveTo>
                <a:lnTo>
                  <a:pt x="7095" y="354"/>
                </a:lnTo>
                <a:lnTo>
                  <a:pt x="7077" y="388"/>
                </a:lnTo>
                <a:lnTo>
                  <a:pt x="7180" y="443"/>
                </a:lnTo>
                <a:lnTo>
                  <a:pt x="7198" y="409"/>
                </a:lnTo>
                <a:close/>
                <a:moveTo>
                  <a:pt x="7027" y="317"/>
                </a:moveTo>
                <a:lnTo>
                  <a:pt x="6924" y="261"/>
                </a:lnTo>
                <a:lnTo>
                  <a:pt x="6905" y="295"/>
                </a:lnTo>
                <a:lnTo>
                  <a:pt x="7008" y="351"/>
                </a:lnTo>
                <a:lnTo>
                  <a:pt x="7027" y="317"/>
                </a:lnTo>
                <a:close/>
                <a:moveTo>
                  <a:pt x="7541" y="595"/>
                </a:moveTo>
                <a:lnTo>
                  <a:pt x="7438" y="539"/>
                </a:lnTo>
                <a:lnTo>
                  <a:pt x="7420" y="573"/>
                </a:lnTo>
                <a:lnTo>
                  <a:pt x="7523" y="629"/>
                </a:lnTo>
                <a:lnTo>
                  <a:pt x="7541" y="595"/>
                </a:lnTo>
                <a:close/>
                <a:moveTo>
                  <a:pt x="6855" y="224"/>
                </a:moveTo>
                <a:lnTo>
                  <a:pt x="6752" y="168"/>
                </a:lnTo>
                <a:lnTo>
                  <a:pt x="6734" y="202"/>
                </a:lnTo>
                <a:lnTo>
                  <a:pt x="6837" y="258"/>
                </a:lnTo>
                <a:lnTo>
                  <a:pt x="6855" y="224"/>
                </a:lnTo>
                <a:close/>
                <a:moveTo>
                  <a:pt x="7884" y="780"/>
                </a:moveTo>
                <a:lnTo>
                  <a:pt x="7781" y="725"/>
                </a:lnTo>
                <a:lnTo>
                  <a:pt x="7763" y="759"/>
                </a:lnTo>
                <a:lnTo>
                  <a:pt x="7866" y="814"/>
                </a:lnTo>
                <a:lnTo>
                  <a:pt x="7884" y="780"/>
                </a:lnTo>
                <a:close/>
                <a:moveTo>
                  <a:pt x="8570" y="1151"/>
                </a:moveTo>
                <a:lnTo>
                  <a:pt x="8467" y="1095"/>
                </a:lnTo>
                <a:lnTo>
                  <a:pt x="8449" y="1129"/>
                </a:lnTo>
                <a:lnTo>
                  <a:pt x="8552" y="1185"/>
                </a:lnTo>
                <a:lnTo>
                  <a:pt x="8570" y="1151"/>
                </a:lnTo>
                <a:close/>
                <a:moveTo>
                  <a:pt x="8742" y="1244"/>
                </a:moveTo>
                <a:lnTo>
                  <a:pt x="8639" y="1188"/>
                </a:lnTo>
                <a:lnTo>
                  <a:pt x="8620" y="1222"/>
                </a:lnTo>
                <a:lnTo>
                  <a:pt x="8723" y="1278"/>
                </a:lnTo>
                <a:lnTo>
                  <a:pt x="8742" y="1244"/>
                </a:lnTo>
                <a:close/>
                <a:moveTo>
                  <a:pt x="8399" y="1058"/>
                </a:moveTo>
                <a:lnTo>
                  <a:pt x="8296" y="1003"/>
                </a:lnTo>
                <a:lnTo>
                  <a:pt x="8277" y="1037"/>
                </a:lnTo>
                <a:lnTo>
                  <a:pt x="8380" y="1092"/>
                </a:lnTo>
                <a:lnTo>
                  <a:pt x="8399" y="1058"/>
                </a:lnTo>
                <a:close/>
                <a:moveTo>
                  <a:pt x="8056" y="873"/>
                </a:moveTo>
                <a:lnTo>
                  <a:pt x="7953" y="817"/>
                </a:lnTo>
                <a:lnTo>
                  <a:pt x="7934" y="851"/>
                </a:lnTo>
                <a:lnTo>
                  <a:pt x="8037" y="907"/>
                </a:lnTo>
                <a:lnTo>
                  <a:pt x="8056" y="873"/>
                </a:lnTo>
                <a:close/>
                <a:moveTo>
                  <a:pt x="7713" y="687"/>
                </a:moveTo>
                <a:lnTo>
                  <a:pt x="7610" y="632"/>
                </a:lnTo>
                <a:lnTo>
                  <a:pt x="7591" y="666"/>
                </a:lnTo>
                <a:lnTo>
                  <a:pt x="7694" y="722"/>
                </a:lnTo>
                <a:lnTo>
                  <a:pt x="7713" y="687"/>
                </a:lnTo>
                <a:close/>
                <a:moveTo>
                  <a:pt x="8810" y="1281"/>
                </a:moveTo>
                <a:lnTo>
                  <a:pt x="8792" y="1315"/>
                </a:lnTo>
                <a:lnTo>
                  <a:pt x="8895" y="1370"/>
                </a:lnTo>
                <a:lnTo>
                  <a:pt x="8913" y="1336"/>
                </a:lnTo>
                <a:lnTo>
                  <a:pt x="8810" y="1281"/>
                </a:lnTo>
                <a:close/>
                <a:moveTo>
                  <a:pt x="8227" y="965"/>
                </a:moveTo>
                <a:lnTo>
                  <a:pt x="8124" y="910"/>
                </a:lnTo>
                <a:lnTo>
                  <a:pt x="8106" y="944"/>
                </a:lnTo>
                <a:lnTo>
                  <a:pt x="8209" y="1000"/>
                </a:lnTo>
                <a:lnTo>
                  <a:pt x="8227" y="965"/>
                </a:lnTo>
                <a:close/>
                <a:moveTo>
                  <a:pt x="5748" y="531"/>
                </a:moveTo>
                <a:lnTo>
                  <a:pt x="5725" y="499"/>
                </a:lnTo>
                <a:lnTo>
                  <a:pt x="5632" y="565"/>
                </a:lnTo>
                <a:lnTo>
                  <a:pt x="5655" y="597"/>
                </a:lnTo>
                <a:lnTo>
                  <a:pt x="5748" y="531"/>
                </a:lnTo>
                <a:close/>
                <a:moveTo>
                  <a:pt x="5903" y="422"/>
                </a:moveTo>
                <a:lnTo>
                  <a:pt x="5880" y="390"/>
                </a:lnTo>
                <a:lnTo>
                  <a:pt x="5787" y="456"/>
                </a:lnTo>
                <a:lnTo>
                  <a:pt x="5810" y="487"/>
                </a:lnTo>
                <a:lnTo>
                  <a:pt x="5903" y="422"/>
                </a:lnTo>
                <a:close/>
                <a:moveTo>
                  <a:pt x="6190" y="171"/>
                </a:moveTo>
                <a:lnTo>
                  <a:pt x="6097" y="237"/>
                </a:lnTo>
                <a:lnTo>
                  <a:pt x="6120" y="269"/>
                </a:lnTo>
                <a:lnTo>
                  <a:pt x="6213" y="203"/>
                </a:lnTo>
                <a:lnTo>
                  <a:pt x="6190" y="171"/>
                </a:lnTo>
                <a:close/>
                <a:moveTo>
                  <a:pt x="6058" y="312"/>
                </a:moveTo>
                <a:lnTo>
                  <a:pt x="6035" y="280"/>
                </a:lnTo>
                <a:lnTo>
                  <a:pt x="5942" y="346"/>
                </a:lnTo>
                <a:lnTo>
                  <a:pt x="5965" y="378"/>
                </a:lnTo>
                <a:lnTo>
                  <a:pt x="6058" y="312"/>
                </a:lnTo>
                <a:close/>
                <a:moveTo>
                  <a:pt x="358" y="3522"/>
                </a:moveTo>
                <a:lnTo>
                  <a:pt x="322" y="3537"/>
                </a:lnTo>
                <a:lnTo>
                  <a:pt x="367" y="3646"/>
                </a:lnTo>
                <a:lnTo>
                  <a:pt x="403" y="3631"/>
                </a:lnTo>
                <a:lnTo>
                  <a:pt x="358" y="3522"/>
                </a:lnTo>
                <a:close/>
                <a:moveTo>
                  <a:pt x="292" y="3465"/>
                </a:moveTo>
                <a:lnTo>
                  <a:pt x="328" y="3450"/>
                </a:lnTo>
                <a:lnTo>
                  <a:pt x="283" y="3341"/>
                </a:lnTo>
                <a:lnTo>
                  <a:pt x="247" y="3356"/>
                </a:lnTo>
                <a:lnTo>
                  <a:pt x="292" y="3465"/>
                </a:lnTo>
                <a:close/>
                <a:moveTo>
                  <a:pt x="133" y="2979"/>
                </a:moveTo>
                <a:lnTo>
                  <a:pt x="97" y="2994"/>
                </a:lnTo>
                <a:lnTo>
                  <a:pt x="142" y="3103"/>
                </a:lnTo>
                <a:lnTo>
                  <a:pt x="178" y="3088"/>
                </a:lnTo>
                <a:lnTo>
                  <a:pt x="133" y="2979"/>
                </a:lnTo>
                <a:close/>
                <a:moveTo>
                  <a:pt x="441" y="3827"/>
                </a:moveTo>
                <a:lnTo>
                  <a:pt x="477" y="3812"/>
                </a:lnTo>
                <a:lnTo>
                  <a:pt x="433" y="3704"/>
                </a:lnTo>
                <a:lnTo>
                  <a:pt x="397" y="3718"/>
                </a:lnTo>
                <a:lnTo>
                  <a:pt x="441" y="3827"/>
                </a:lnTo>
                <a:close/>
                <a:moveTo>
                  <a:pt x="253" y="3269"/>
                </a:moveTo>
                <a:lnTo>
                  <a:pt x="208" y="3160"/>
                </a:lnTo>
                <a:lnTo>
                  <a:pt x="172" y="3175"/>
                </a:lnTo>
                <a:lnTo>
                  <a:pt x="217" y="3284"/>
                </a:lnTo>
                <a:lnTo>
                  <a:pt x="253" y="3269"/>
                </a:lnTo>
                <a:close/>
                <a:moveTo>
                  <a:pt x="666" y="4370"/>
                </a:moveTo>
                <a:lnTo>
                  <a:pt x="702" y="4355"/>
                </a:lnTo>
                <a:lnTo>
                  <a:pt x="657" y="4247"/>
                </a:lnTo>
                <a:lnTo>
                  <a:pt x="621" y="4262"/>
                </a:lnTo>
                <a:lnTo>
                  <a:pt x="666" y="4370"/>
                </a:lnTo>
                <a:close/>
                <a:moveTo>
                  <a:pt x="507" y="3885"/>
                </a:moveTo>
                <a:lnTo>
                  <a:pt x="471" y="3900"/>
                </a:lnTo>
                <a:lnTo>
                  <a:pt x="516" y="4008"/>
                </a:lnTo>
                <a:lnTo>
                  <a:pt x="552" y="3993"/>
                </a:lnTo>
                <a:lnTo>
                  <a:pt x="507" y="3885"/>
                </a:lnTo>
                <a:close/>
                <a:moveTo>
                  <a:pt x="0" y="2656"/>
                </a:moveTo>
                <a:lnTo>
                  <a:pt x="0" y="2737"/>
                </a:lnTo>
                <a:lnTo>
                  <a:pt x="29" y="2725"/>
                </a:lnTo>
                <a:lnTo>
                  <a:pt x="0" y="2656"/>
                </a:lnTo>
                <a:close/>
                <a:moveTo>
                  <a:pt x="68" y="2921"/>
                </a:moveTo>
                <a:lnTo>
                  <a:pt x="103" y="2907"/>
                </a:lnTo>
                <a:lnTo>
                  <a:pt x="59" y="2798"/>
                </a:lnTo>
                <a:lnTo>
                  <a:pt x="23" y="2813"/>
                </a:lnTo>
                <a:lnTo>
                  <a:pt x="68" y="2921"/>
                </a:lnTo>
                <a:close/>
                <a:moveTo>
                  <a:pt x="627" y="4174"/>
                </a:moveTo>
                <a:lnTo>
                  <a:pt x="582" y="4066"/>
                </a:lnTo>
                <a:lnTo>
                  <a:pt x="546" y="4081"/>
                </a:lnTo>
                <a:lnTo>
                  <a:pt x="591" y="4189"/>
                </a:lnTo>
                <a:lnTo>
                  <a:pt x="627" y="4174"/>
                </a:lnTo>
                <a:close/>
                <a:moveTo>
                  <a:pt x="741" y="4551"/>
                </a:moveTo>
                <a:lnTo>
                  <a:pt x="776" y="4536"/>
                </a:lnTo>
                <a:lnTo>
                  <a:pt x="732" y="4428"/>
                </a:lnTo>
                <a:lnTo>
                  <a:pt x="696" y="4443"/>
                </a:lnTo>
                <a:lnTo>
                  <a:pt x="741" y="4551"/>
                </a:lnTo>
                <a:close/>
                <a:moveTo>
                  <a:pt x="13042" y="17622"/>
                </a:moveTo>
                <a:lnTo>
                  <a:pt x="13050" y="17660"/>
                </a:lnTo>
                <a:lnTo>
                  <a:pt x="13162" y="17636"/>
                </a:lnTo>
                <a:lnTo>
                  <a:pt x="13154" y="17598"/>
                </a:lnTo>
                <a:lnTo>
                  <a:pt x="13042" y="17622"/>
                </a:lnTo>
                <a:close/>
                <a:moveTo>
                  <a:pt x="12855" y="17662"/>
                </a:moveTo>
                <a:lnTo>
                  <a:pt x="12863" y="17700"/>
                </a:lnTo>
                <a:lnTo>
                  <a:pt x="12976" y="17676"/>
                </a:lnTo>
                <a:lnTo>
                  <a:pt x="12968" y="17638"/>
                </a:lnTo>
                <a:lnTo>
                  <a:pt x="12855" y="17662"/>
                </a:lnTo>
                <a:close/>
                <a:moveTo>
                  <a:pt x="12669" y="17702"/>
                </a:moveTo>
                <a:lnTo>
                  <a:pt x="12677" y="17740"/>
                </a:lnTo>
                <a:lnTo>
                  <a:pt x="12789" y="17716"/>
                </a:lnTo>
                <a:lnTo>
                  <a:pt x="12781" y="17678"/>
                </a:lnTo>
                <a:lnTo>
                  <a:pt x="12669" y="17702"/>
                </a:lnTo>
                <a:close/>
                <a:moveTo>
                  <a:pt x="12595" y="17717"/>
                </a:moveTo>
                <a:lnTo>
                  <a:pt x="12511" y="17735"/>
                </a:lnTo>
                <a:cubicBezTo>
                  <a:pt x="12492" y="17669"/>
                  <a:pt x="12445" y="17615"/>
                  <a:pt x="12383" y="17587"/>
                </a:cubicBezTo>
                <a:lnTo>
                  <a:pt x="12409" y="17546"/>
                </a:lnTo>
                <a:lnTo>
                  <a:pt x="12376" y="17525"/>
                </a:lnTo>
                <a:lnTo>
                  <a:pt x="12346" y="17573"/>
                </a:lnTo>
                <a:cubicBezTo>
                  <a:pt x="12326" y="17568"/>
                  <a:pt x="12306" y="17565"/>
                  <a:pt x="12285" y="17565"/>
                </a:cubicBezTo>
                <a:cubicBezTo>
                  <a:pt x="12155" y="17565"/>
                  <a:pt x="12050" y="17670"/>
                  <a:pt x="12050" y="17800"/>
                </a:cubicBezTo>
                <a:cubicBezTo>
                  <a:pt x="12050" y="17805"/>
                  <a:pt x="12050" y="17810"/>
                  <a:pt x="12051" y="17815"/>
                </a:cubicBezTo>
                <a:lnTo>
                  <a:pt x="11943" y="17833"/>
                </a:lnTo>
                <a:lnTo>
                  <a:pt x="11949" y="17872"/>
                </a:lnTo>
                <a:lnTo>
                  <a:pt x="12056" y="17853"/>
                </a:lnTo>
                <a:cubicBezTo>
                  <a:pt x="12080" y="17957"/>
                  <a:pt x="12173" y="18035"/>
                  <a:pt x="12285" y="18035"/>
                </a:cubicBezTo>
                <a:cubicBezTo>
                  <a:pt x="12415" y="18035"/>
                  <a:pt x="12520" y="17930"/>
                  <a:pt x="12520" y="17800"/>
                </a:cubicBezTo>
                <a:cubicBezTo>
                  <a:pt x="12520" y="17791"/>
                  <a:pt x="12519" y="17782"/>
                  <a:pt x="12518" y="17773"/>
                </a:cubicBezTo>
                <a:lnTo>
                  <a:pt x="12603" y="17755"/>
                </a:lnTo>
                <a:lnTo>
                  <a:pt x="12595" y="17717"/>
                </a:lnTo>
                <a:close/>
                <a:moveTo>
                  <a:pt x="13974" y="17424"/>
                </a:moveTo>
                <a:lnTo>
                  <a:pt x="13982" y="17462"/>
                </a:lnTo>
                <a:lnTo>
                  <a:pt x="14095" y="17438"/>
                </a:lnTo>
                <a:lnTo>
                  <a:pt x="14087" y="17400"/>
                </a:lnTo>
                <a:lnTo>
                  <a:pt x="13974" y="17424"/>
                </a:lnTo>
                <a:close/>
                <a:moveTo>
                  <a:pt x="14161" y="17384"/>
                </a:moveTo>
                <a:lnTo>
                  <a:pt x="14169" y="17422"/>
                </a:lnTo>
                <a:lnTo>
                  <a:pt x="14281" y="17398"/>
                </a:lnTo>
                <a:lnTo>
                  <a:pt x="14273" y="17360"/>
                </a:lnTo>
                <a:lnTo>
                  <a:pt x="14161" y="17384"/>
                </a:lnTo>
                <a:close/>
                <a:moveTo>
                  <a:pt x="13788" y="17464"/>
                </a:moveTo>
                <a:lnTo>
                  <a:pt x="13796" y="17502"/>
                </a:lnTo>
                <a:lnTo>
                  <a:pt x="13908" y="17478"/>
                </a:lnTo>
                <a:lnTo>
                  <a:pt x="13900" y="17440"/>
                </a:lnTo>
                <a:lnTo>
                  <a:pt x="13788" y="17464"/>
                </a:lnTo>
                <a:close/>
                <a:moveTo>
                  <a:pt x="13601" y="17503"/>
                </a:moveTo>
                <a:lnTo>
                  <a:pt x="13609" y="17541"/>
                </a:lnTo>
                <a:lnTo>
                  <a:pt x="13722" y="17517"/>
                </a:lnTo>
                <a:lnTo>
                  <a:pt x="13714" y="17479"/>
                </a:lnTo>
                <a:lnTo>
                  <a:pt x="13601" y="17503"/>
                </a:lnTo>
                <a:close/>
                <a:moveTo>
                  <a:pt x="13228" y="17583"/>
                </a:moveTo>
                <a:lnTo>
                  <a:pt x="13236" y="17621"/>
                </a:lnTo>
                <a:lnTo>
                  <a:pt x="13349" y="17597"/>
                </a:lnTo>
                <a:lnTo>
                  <a:pt x="13341" y="17559"/>
                </a:lnTo>
                <a:lnTo>
                  <a:pt x="13228" y="17583"/>
                </a:lnTo>
                <a:close/>
                <a:moveTo>
                  <a:pt x="13415" y="17543"/>
                </a:moveTo>
                <a:lnTo>
                  <a:pt x="13423" y="17581"/>
                </a:lnTo>
                <a:lnTo>
                  <a:pt x="13535" y="17557"/>
                </a:lnTo>
                <a:lnTo>
                  <a:pt x="13527" y="17519"/>
                </a:lnTo>
                <a:lnTo>
                  <a:pt x="13415" y="17543"/>
                </a:lnTo>
                <a:close/>
                <a:moveTo>
                  <a:pt x="16359" y="11243"/>
                </a:moveTo>
                <a:lnTo>
                  <a:pt x="16297" y="11342"/>
                </a:lnTo>
                <a:lnTo>
                  <a:pt x="16329" y="11363"/>
                </a:lnTo>
                <a:lnTo>
                  <a:pt x="16392" y="11263"/>
                </a:lnTo>
                <a:lnTo>
                  <a:pt x="16359" y="11243"/>
                </a:lnTo>
                <a:close/>
                <a:moveTo>
                  <a:pt x="14368" y="14384"/>
                </a:moveTo>
                <a:lnTo>
                  <a:pt x="14305" y="14483"/>
                </a:lnTo>
                <a:lnTo>
                  <a:pt x="14338" y="14504"/>
                </a:lnTo>
                <a:lnTo>
                  <a:pt x="14401" y="14405"/>
                </a:lnTo>
                <a:lnTo>
                  <a:pt x="14368" y="14384"/>
                </a:lnTo>
                <a:close/>
                <a:moveTo>
                  <a:pt x="16224" y="11528"/>
                </a:moveTo>
                <a:lnTo>
                  <a:pt x="16287" y="11429"/>
                </a:lnTo>
                <a:lnTo>
                  <a:pt x="16254" y="11408"/>
                </a:lnTo>
                <a:lnTo>
                  <a:pt x="16192" y="11507"/>
                </a:lnTo>
                <a:lnTo>
                  <a:pt x="16224" y="11528"/>
                </a:lnTo>
                <a:close/>
                <a:moveTo>
                  <a:pt x="14515" y="14152"/>
                </a:moveTo>
                <a:lnTo>
                  <a:pt x="14547" y="14173"/>
                </a:lnTo>
                <a:lnTo>
                  <a:pt x="14610" y="14074"/>
                </a:lnTo>
                <a:lnTo>
                  <a:pt x="14577" y="14053"/>
                </a:lnTo>
                <a:lnTo>
                  <a:pt x="14515" y="14152"/>
                </a:lnTo>
                <a:close/>
                <a:moveTo>
                  <a:pt x="14410" y="14318"/>
                </a:moveTo>
                <a:lnTo>
                  <a:pt x="14443" y="14338"/>
                </a:lnTo>
                <a:lnTo>
                  <a:pt x="14505" y="14239"/>
                </a:lnTo>
                <a:lnTo>
                  <a:pt x="14473" y="14219"/>
                </a:lnTo>
                <a:lnTo>
                  <a:pt x="14410" y="14318"/>
                </a:lnTo>
                <a:close/>
                <a:moveTo>
                  <a:pt x="14200" y="14648"/>
                </a:moveTo>
                <a:lnTo>
                  <a:pt x="14233" y="14669"/>
                </a:lnTo>
                <a:lnTo>
                  <a:pt x="14296" y="14570"/>
                </a:lnTo>
                <a:lnTo>
                  <a:pt x="14263" y="14549"/>
                </a:lnTo>
                <a:lnTo>
                  <a:pt x="14200" y="14648"/>
                </a:lnTo>
                <a:close/>
                <a:moveTo>
                  <a:pt x="16497" y="11098"/>
                </a:moveTo>
                <a:lnTo>
                  <a:pt x="16464" y="11077"/>
                </a:lnTo>
                <a:lnTo>
                  <a:pt x="16401" y="11176"/>
                </a:lnTo>
                <a:lnTo>
                  <a:pt x="16434" y="11197"/>
                </a:lnTo>
                <a:lnTo>
                  <a:pt x="16497" y="11098"/>
                </a:lnTo>
                <a:close/>
                <a:moveTo>
                  <a:pt x="14158" y="14715"/>
                </a:moveTo>
                <a:lnTo>
                  <a:pt x="14095" y="14814"/>
                </a:lnTo>
                <a:lnTo>
                  <a:pt x="14128" y="14834"/>
                </a:lnTo>
                <a:lnTo>
                  <a:pt x="14191" y="14735"/>
                </a:lnTo>
                <a:lnTo>
                  <a:pt x="14158" y="14715"/>
                </a:lnTo>
                <a:close/>
                <a:moveTo>
                  <a:pt x="16150" y="11573"/>
                </a:moveTo>
                <a:lnTo>
                  <a:pt x="16087" y="11672"/>
                </a:lnTo>
                <a:lnTo>
                  <a:pt x="16120" y="11693"/>
                </a:lnTo>
                <a:lnTo>
                  <a:pt x="16182" y="11594"/>
                </a:lnTo>
                <a:lnTo>
                  <a:pt x="16150" y="11573"/>
                </a:lnTo>
                <a:close/>
                <a:moveTo>
                  <a:pt x="16602" y="10933"/>
                </a:moveTo>
                <a:lnTo>
                  <a:pt x="16569" y="10912"/>
                </a:lnTo>
                <a:lnTo>
                  <a:pt x="16506" y="11011"/>
                </a:lnTo>
                <a:lnTo>
                  <a:pt x="16539" y="11032"/>
                </a:lnTo>
                <a:lnTo>
                  <a:pt x="16602" y="10933"/>
                </a:lnTo>
                <a:close/>
                <a:moveTo>
                  <a:pt x="15700" y="12354"/>
                </a:moveTo>
                <a:lnTo>
                  <a:pt x="15763" y="12255"/>
                </a:lnTo>
                <a:lnTo>
                  <a:pt x="15730" y="12235"/>
                </a:lnTo>
                <a:lnTo>
                  <a:pt x="15668" y="12334"/>
                </a:lnTo>
                <a:lnTo>
                  <a:pt x="15700" y="12354"/>
                </a:lnTo>
                <a:close/>
                <a:moveTo>
                  <a:pt x="15658" y="12421"/>
                </a:moveTo>
                <a:lnTo>
                  <a:pt x="15626" y="12400"/>
                </a:lnTo>
                <a:lnTo>
                  <a:pt x="15563" y="12499"/>
                </a:lnTo>
                <a:lnTo>
                  <a:pt x="15596" y="12520"/>
                </a:lnTo>
                <a:lnTo>
                  <a:pt x="15658" y="12421"/>
                </a:lnTo>
                <a:close/>
                <a:moveTo>
                  <a:pt x="15134" y="13247"/>
                </a:moveTo>
                <a:lnTo>
                  <a:pt x="15101" y="13227"/>
                </a:lnTo>
                <a:lnTo>
                  <a:pt x="15039" y="13326"/>
                </a:lnTo>
                <a:lnTo>
                  <a:pt x="15072" y="13346"/>
                </a:lnTo>
                <a:lnTo>
                  <a:pt x="15134" y="13247"/>
                </a:lnTo>
                <a:close/>
                <a:moveTo>
                  <a:pt x="15029" y="13413"/>
                </a:moveTo>
                <a:lnTo>
                  <a:pt x="14997" y="13392"/>
                </a:lnTo>
                <a:lnTo>
                  <a:pt x="14934" y="13491"/>
                </a:lnTo>
                <a:lnTo>
                  <a:pt x="14967" y="13512"/>
                </a:lnTo>
                <a:lnTo>
                  <a:pt x="15029" y="13413"/>
                </a:lnTo>
                <a:close/>
                <a:moveTo>
                  <a:pt x="16015" y="11858"/>
                </a:moveTo>
                <a:lnTo>
                  <a:pt x="16078" y="11759"/>
                </a:lnTo>
                <a:lnTo>
                  <a:pt x="16045" y="11739"/>
                </a:lnTo>
                <a:lnTo>
                  <a:pt x="15982" y="11838"/>
                </a:lnTo>
                <a:lnTo>
                  <a:pt x="16015" y="11858"/>
                </a:lnTo>
                <a:close/>
                <a:moveTo>
                  <a:pt x="15206" y="13061"/>
                </a:moveTo>
                <a:lnTo>
                  <a:pt x="15144" y="13160"/>
                </a:lnTo>
                <a:lnTo>
                  <a:pt x="15176" y="13181"/>
                </a:lnTo>
                <a:lnTo>
                  <a:pt x="15239" y="13082"/>
                </a:lnTo>
                <a:lnTo>
                  <a:pt x="15206" y="13061"/>
                </a:lnTo>
                <a:close/>
                <a:moveTo>
                  <a:pt x="15458" y="12664"/>
                </a:moveTo>
                <a:lnTo>
                  <a:pt x="15491" y="12685"/>
                </a:lnTo>
                <a:lnTo>
                  <a:pt x="15554" y="12586"/>
                </a:lnTo>
                <a:lnTo>
                  <a:pt x="15521" y="12565"/>
                </a:lnTo>
                <a:lnTo>
                  <a:pt x="15458" y="12664"/>
                </a:lnTo>
                <a:close/>
                <a:moveTo>
                  <a:pt x="14652" y="14008"/>
                </a:moveTo>
                <a:lnTo>
                  <a:pt x="14715" y="13909"/>
                </a:lnTo>
                <a:lnTo>
                  <a:pt x="14682" y="13888"/>
                </a:lnTo>
                <a:lnTo>
                  <a:pt x="14619" y="13987"/>
                </a:lnTo>
                <a:lnTo>
                  <a:pt x="14652" y="14008"/>
                </a:lnTo>
                <a:close/>
                <a:moveTo>
                  <a:pt x="15877" y="12003"/>
                </a:moveTo>
                <a:lnTo>
                  <a:pt x="15910" y="12024"/>
                </a:lnTo>
                <a:lnTo>
                  <a:pt x="15973" y="11925"/>
                </a:lnTo>
                <a:lnTo>
                  <a:pt x="15940" y="11904"/>
                </a:lnTo>
                <a:lnTo>
                  <a:pt x="15877" y="12003"/>
                </a:lnTo>
                <a:close/>
                <a:moveTo>
                  <a:pt x="14724" y="13822"/>
                </a:moveTo>
                <a:lnTo>
                  <a:pt x="14757" y="13842"/>
                </a:lnTo>
                <a:lnTo>
                  <a:pt x="14820" y="13743"/>
                </a:lnTo>
                <a:lnTo>
                  <a:pt x="14787" y="13723"/>
                </a:lnTo>
                <a:lnTo>
                  <a:pt x="14724" y="13822"/>
                </a:lnTo>
                <a:close/>
                <a:moveTo>
                  <a:pt x="14862" y="13677"/>
                </a:moveTo>
                <a:lnTo>
                  <a:pt x="14925" y="13578"/>
                </a:lnTo>
                <a:lnTo>
                  <a:pt x="14892" y="13557"/>
                </a:lnTo>
                <a:lnTo>
                  <a:pt x="14829" y="13656"/>
                </a:lnTo>
                <a:lnTo>
                  <a:pt x="14862" y="13677"/>
                </a:lnTo>
                <a:close/>
                <a:moveTo>
                  <a:pt x="15344" y="12917"/>
                </a:moveTo>
                <a:lnTo>
                  <a:pt x="15311" y="12896"/>
                </a:lnTo>
                <a:lnTo>
                  <a:pt x="15248" y="12995"/>
                </a:lnTo>
                <a:lnTo>
                  <a:pt x="15281" y="13016"/>
                </a:lnTo>
                <a:lnTo>
                  <a:pt x="15344" y="12917"/>
                </a:lnTo>
                <a:close/>
                <a:moveTo>
                  <a:pt x="15772" y="12168"/>
                </a:moveTo>
                <a:lnTo>
                  <a:pt x="15805" y="12189"/>
                </a:lnTo>
                <a:lnTo>
                  <a:pt x="15868" y="12090"/>
                </a:lnTo>
                <a:lnTo>
                  <a:pt x="15835" y="12069"/>
                </a:lnTo>
                <a:lnTo>
                  <a:pt x="15772" y="12168"/>
                </a:lnTo>
                <a:close/>
                <a:moveTo>
                  <a:pt x="15416" y="12731"/>
                </a:moveTo>
                <a:lnTo>
                  <a:pt x="15353" y="12830"/>
                </a:lnTo>
                <a:lnTo>
                  <a:pt x="15386" y="12850"/>
                </a:lnTo>
                <a:lnTo>
                  <a:pt x="15449" y="12751"/>
                </a:lnTo>
                <a:lnTo>
                  <a:pt x="15416" y="12731"/>
                </a:lnTo>
                <a:close/>
                <a:moveTo>
                  <a:pt x="12523" y="17294"/>
                </a:moveTo>
                <a:lnTo>
                  <a:pt x="12556" y="17314"/>
                </a:lnTo>
                <a:lnTo>
                  <a:pt x="12619" y="17215"/>
                </a:lnTo>
                <a:lnTo>
                  <a:pt x="12586" y="17195"/>
                </a:lnTo>
                <a:lnTo>
                  <a:pt x="12523" y="17294"/>
                </a:lnTo>
                <a:close/>
                <a:moveTo>
                  <a:pt x="12691" y="17029"/>
                </a:moveTo>
                <a:lnTo>
                  <a:pt x="12628" y="17128"/>
                </a:lnTo>
                <a:lnTo>
                  <a:pt x="12661" y="17149"/>
                </a:lnTo>
                <a:lnTo>
                  <a:pt x="12723" y="17050"/>
                </a:lnTo>
                <a:lnTo>
                  <a:pt x="12691" y="17029"/>
                </a:lnTo>
                <a:close/>
                <a:moveTo>
                  <a:pt x="12733" y="16963"/>
                </a:moveTo>
                <a:lnTo>
                  <a:pt x="12765" y="16984"/>
                </a:lnTo>
                <a:lnTo>
                  <a:pt x="12828" y="16885"/>
                </a:lnTo>
                <a:lnTo>
                  <a:pt x="12796" y="16864"/>
                </a:lnTo>
                <a:lnTo>
                  <a:pt x="12733" y="16963"/>
                </a:lnTo>
                <a:close/>
                <a:moveTo>
                  <a:pt x="12514" y="17381"/>
                </a:moveTo>
                <a:lnTo>
                  <a:pt x="12481" y="17360"/>
                </a:lnTo>
                <a:lnTo>
                  <a:pt x="12418" y="17459"/>
                </a:lnTo>
                <a:lnTo>
                  <a:pt x="12451" y="17480"/>
                </a:lnTo>
                <a:lnTo>
                  <a:pt x="12514" y="17381"/>
                </a:lnTo>
                <a:close/>
                <a:moveTo>
                  <a:pt x="13949" y="15045"/>
                </a:moveTo>
                <a:lnTo>
                  <a:pt x="13886" y="15144"/>
                </a:lnTo>
                <a:lnTo>
                  <a:pt x="13918" y="15165"/>
                </a:lnTo>
                <a:lnTo>
                  <a:pt x="13981" y="15066"/>
                </a:lnTo>
                <a:lnTo>
                  <a:pt x="13949" y="15045"/>
                </a:lnTo>
                <a:close/>
                <a:moveTo>
                  <a:pt x="14023" y="15000"/>
                </a:moveTo>
                <a:lnTo>
                  <a:pt x="14086" y="14901"/>
                </a:lnTo>
                <a:lnTo>
                  <a:pt x="14053" y="14880"/>
                </a:lnTo>
                <a:lnTo>
                  <a:pt x="13991" y="14979"/>
                </a:lnTo>
                <a:lnTo>
                  <a:pt x="14023" y="15000"/>
                </a:lnTo>
                <a:close/>
                <a:moveTo>
                  <a:pt x="13143" y="16389"/>
                </a:moveTo>
                <a:lnTo>
                  <a:pt x="13110" y="16368"/>
                </a:lnTo>
                <a:lnTo>
                  <a:pt x="13047" y="16467"/>
                </a:lnTo>
                <a:lnTo>
                  <a:pt x="13080" y="16488"/>
                </a:lnTo>
                <a:lnTo>
                  <a:pt x="13143" y="16389"/>
                </a:lnTo>
                <a:close/>
                <a:moveTo>
                  <a:pt x="13667" y="15562"/>
                </a:moveTo>
                <a:lnTo>
                  <a:pt x="13634" y="15541"/>
                </a:lnTo>
                <a:lnTo>
                  <a:pt x="13571" y="15640"/>
                </a:lnTo>
                <a:lnTo>
                  <a:pt x="13604" y="15661"/>
                </a:lnTo>
                <a:lnTo>
                  <a:pt x="13667" y="15562"/>
                </a:lnTo>
                <a:close/>
                <a:moveTo>
                  <a:pt x="13466" y="15806"/>
                </a:moveTo>
                <a:lnTo>
                  <a:pt x="13499" y="15826"/>
                </a:lnTo>
                <a:lnTo>
                  <a:pt x="13562" y="15727"/>
                </a:lnTo>
                <a:lnTo>
                  <a:pt x="13529" y="15707"/>
                </a:lnTo>
                <a:lnTo>
                  <a:pt x="13466" y="15806"/>
                </a:lnTo>
                <a:close/>
                <a:moveTo>
                  <a:pt x="13876" y="15231"/>
                </a:moveTo>
                <a:lnTo>
                  <a:pt x="13844" y="15211"/>
                </a:lnTo>
                <a:lnTo>
                  <a:pt x="13781" y="15310"/>
                </a:lnTo>
                <a:lnTo>
                  <a:pt x="13814" y="15330"/>
                </a:lnTo>
                <a:lnTo>
                  <a:pt x="13876" y="15231"/>
                </a:lnTo>
                <a:close/>
                <a:moveTo>
                  <a:pt x="13676" y="15475"/>
                </a:moveTo>
                <a:lnTo>
                  <a:pt x="13709" y="15496"/>
                </a:lnTo>
                <a:lnTo>
                  <a:pt x="13772" y="15397"/>
                </a:lnTo>
                <a:lnTo>
                  <a:pt x="13739" y="15376"/>
                </a:lnTo>
                <a:lnTo>
                  <a:pt x="13676" y="15475"/>
                </a:lnTo>
                <a:close/>
                <a:moveTo>
                  <a:pt x="12942" y="16632"/>
                </a:moveTo>
                <a:lnTo>
                  <a:pt x="12975" y="16653"/>
                </a:lnTo>
                <a:lnTo>
                  <a:pt x="13038" y="16554"/>
                </a:lnTo>
                <a:lnTo>
                  <a:pt x="13005" y="16533"/>
                </a:lnTo>
                <a:lnTo>
                  <a:pt x="12942" y="16632"/>
                </a:lnTo>
                <a:close/>
                <a:moveTo>
                  <a:pt x="13257" y="16136"/>
                </a:moveTo>
                <a:lnTo>
                  <a:pt x="13290" y="16157"/>
                </a:lnTo>
                <a:lnTo>
                  <a:pt x="13352" y="16058"/>
                </a:lnTo>
                <a:lnTo>
                  <a:pt x="13320" y="16037"/>
                </a:lnTo>
                <a:lnTo>
                  <a:pt x="13257" y="16136"/>
                </a:lnTo>
                <a:close/>
                <a:moveTo>
                  <a:pt x="12933" y="16719"/>
                </a:moveTo>
                <a:lnTo>
                  <a:pt x="12900" y="16699"/>
                </a:lnTo>
                <a:lnTo>
                  <a:pt x="12837" y="16798"/>
                </a:lnTo>
                <a:lnTo>
                  <a:pt x="12870" y="16818"/>
                </a:lnTo>
                <a:lnTo>
                  <a:pt x="12933" y="16719"/>
                </a:lnTo>
                <a:close/>
                <a:moveTo>
                  <a:pt x="13215" y="16203"/>
                </a:moveTo>
                <a:lnTo>
                  <a:pt x="13152" y="16302"/>
                </a:lnTo>
                <a:lnTo>
                  <a:pt x="13185" y="16322"/>
                </a:lnTo>
                <a:lnTo>
                  <a:pt x="13248" y="16223"/>
                </a:lnTo>
                <a:lnTo>
                  <a:pt x="13215" y="16203"/>
                </a:lnTo>
                <a:close/>
                <a:moveTo>
                  <a:pt x="13424" y="15872"/>
                </a:moveTo>
                <a:lnTo>
                  <a:pt x="13362" y="15971"/>
                </a:lnTo>
                <a:lnTo>
                  <a:pt x="13394" y="15992"/>
                </a:lnTo>
                <a:lnTo>
                  <a:pt x="13457" y="15893"/>
                </a:lnTo>
                <a:lnTo>
                  <a:pt x="13424" y="15872"/>
                </a:lnTo>
                <a:close/>
                <a:moveTo>
                  <a:pt x="22398" y="14485"/>
                </a:moveTo>
                <a:lnTo>
                  <a:pt x="22436" y="14494"/>
                </a:lnTo>
                <a:lnTo>
                  <a:pt x="22463" y="14380"/>
                </a:lnTo>
                <a:lnTo>
                  <a:pt x="22425" y="14371"/>
                </a:lnTo>
                <a:lnTo>
                  <a:pt x="22398" y="14485"/>
                </a:lnTo>
                <a:close/>
                <a:moveTo>
                  <a:pt x="22353" y="14676"/>
                </a:moveTo>
                <a:lnTo>
                  <a:pt x="22391" y="14684"/>
                </a:lnTo>
                <a:lnTo>
                  <a:pt x="22418" y="14570"/>
                </a:lnTo>
                <a:lnTo>
                  <a:pt x="22380" y="14561"/>
                </a:lnTo>
                <a:lnTo>
                  <a:pt x="22353" y="14676"/>
                </a:lnTo>
                <a:close/>
                <a:moveTo>
                  <a:pt x="22508" y="14189"/>
                </a:moveTo>
                <a:lnTo>
                  <a:pt x="22470" y="14180"/>
                </a:lnTo>
                <a:lnTo>
                  <a:pt x="22443" y="14294"/>
                </a:lnTo>
                <a:lnTo>
                  <a:pt x="22481" y="14303"/>
                </a:lnTo>
                <a:lnTo>
                  <a:pt x="22508" y="14189"/>
                </a:lnTo>
                <a:close/>
                <a:moveTo>
                  <a:pt x="22533" y="13913"/>
                </a:moveTo>
                <a:lnTo>
                  <a:pt x="22571" y="13922"/>
                </a:lnTo>
                <a:lnTo>
                  <a:pt x="22598" y="13808"/>
                </a:lnTo>
                <a:lnTo>
                  <a:pt x="22560" y="13799"/>
                </a:lnTo>
                <a:lnTo>
                  <a:pt x="22533" y="13913"/>
                </a:lnTo>
                <a:close/>
                <a:moveTo>
                  <a:pt x="22553" y="13998"/>
                </a:moveTo>
                <a:lnTo>
                  <a:pt x="22515" y="13989"/>
                </a:lnTo>
                <a:lnTo>
                  <a:pt x="22488" y="14104"/>
                </a:lnTo>
                <a:lnTo>
                  <a:pt x="22526" y="14113"/>
                </a:lnTo>
                <a:lnTo>
                  <a:pt x="22553" y="13998"/>
                </a:lnTo>
                <a:close/>
                <a:moveTo>
                  <a:pt x="22373" y="14761"/>
                </a:moveTo>
                <a:lnTo>
                  <a:pt x="22335" y="14752"/>
                </a:lnTo>
                <a:lnTo>
                  <a:pt x="22308" y="14866"/>
                </a:lnTo>
                <a:lnTo>
                  <a:pt x="22346" y="14875"/>
                </a:lnTo>
                <a:lnTo>
                  <a:pt x="22373" y="14761"/>
                </a:lnTo>
                <a:close/>
                <a:moveTo>
                  <a:pt x="22579" y="13722"/>
                </a:moveTo>
                <a:lnTo>
                  <a:pt x="22616" y="13731"/>
                </a:lnTo>
                <a:lnTo>
                  <a:pt x="22643" y="13617"/>
                </a:lnTo>
                <a:lnTo>
                  <a:pt x="22606" y="13608"/>
                </a:lnTo>
                <a:lnTo>
                  <a:pt x="22579" y="13722"/>
                </a:lnTo>
                <a:close/>
                <a:moveTo>
                  <a:pt x="22328" y="14951"/>
                </a:moveTo>
                <a:lnTo>
                  <a:pt x="22290" y="14943"/>
                </a:lnTo>
                <a:lnTo>
                  <a:pt x="22263" y="15057"/>
                </a:lnTo>
                <a:lnTo>
                  <a:pt x="22301" y="15066"/>
                </a:lnTo>
                <a:lnTo>
                  <a:pt x="22328" y="14951"/>
                </a:lnTo>
                <a:close/>
                <a:moveTo>
                  <a:pt x="22238" y="15333"/>
                </a:moveTo>
                <a:lnTo>
                  <a:pt x="22200" y="15324"/>
                </a:lnTo>
                <a:lnTo>
                  <a:pt x="22173" y="15438"/>
                </a:lnTo>
                <a:lnTo>
                  <a:pt x="22211" y="15447"/>
                </a:lnTo>
                <a:lnTo>
                  <a:pt x="22238" y="15333"/>
                </a:lnTo>
                <a:close/>
                <a:moveTo>
                  <a:pt x="22283" y="15142"/>
                </a:moveTo>
                <a:lnTo>
                  <a:pt x="22245" y="15133"/>
                </a:lnTo>
                <a:lnTo>
                  <a:pt x="22218" y="15247"/>
                </a:lnTo>
                <a:lnTo>
                  <a:pt x="22256" y="15256"/>
                </a:lnTo>
                <a:lnTo>
                  <a:pt x="22283" y="15142"/>
                </a:lnTo>
                <a:close/>
                <a:moveTo>
                  <a:pt x="22959" y="12283"/>
                </a:moveTo>
                <a:lnTo>
                  <a:pt x="22921" y="12274"/>
                </a:lnTo>
                <a:lnTo>
                  <a:pt x="22894" y="12388"/>
                </a:lnTo>
                <a:lnTo>
                  <a:pt x="22932" y="12397"/>
                </a:lnTo>
                <a:lnTo>
                  <a:pt x="22959" y="12283"/>
                </a:lnTo>
                <a:close/>
                <a:moveTo>
                  <a:pt x="22914" y="12473"/>
                </a:moveTo>
                <a:lnTo>
                  <a:pt x="22876" y="12464"/>
                </a:lnTo>
                <a:lnTo>
                  <a:pt x="22849" y="12579"/>
                </a:lnTo>
                <a:lnTo>
                  <a:pt x="22887" y="12588"/>
                </a:lnTo>
                <a:lnTo>
                  <a:pt x="22914" y="12473"/>
                </a:lnTo>
                <a:close/>
                <a:moveTo>
                  <a:pt x="22939" y="12197"/>
                </a:moveTo>
                <a:lnTo>
                  <a:pt x="22977" y="12206"/>
                </a:lnTo>
                <a:lnTo>
                  <a:pt x="23004" y="12092"/>
                </a:lnTo>
                <a:lnTo>
                  <a:pt x="22966" y="12083"/>
                </a:lnTo>
                <a:lnTo>
                  <a:pt x="22939" y="12197"/>
                </a:lnTo>
                <a:close/>
                <a:moveTo>
                  <a:pt x="22688" y="13426"/>
                </a:moveTo>
                <a:lnTo>
                  <a:pt x="22651" y="13418"/>
                </a:lnTo>
                <a:lnTo>
                  <a:pt x="22624" y="13532"/>
                </a:lnTo>
                <a:lnTo>
                  <a:pt x="22661" y="13541"/>
                </a:lnTo>
                <a:lnTo>
                  <a:pt x="22688" y="13426"/>
                </a:lnTo>
                <a:close/>
                <a:moveTo>
                  <a:pt x="23011" y="11892"/>
                </a:moveTo>
                <a:lnTo>
                  <a:pt x="22984" y="12007"/>
                </a:lnTo>
                <a:lnTo>
                  <a:pt x="23022" y="12016"/>
                </a:lnTo>
                <a:lnTo>
                  <a:pt x="23049" y="11901"/>
                </a:lnTo>
                <a:lnTo>
                  <a:pt x="23011" y="11892"/>
                </a:lnTo>
                <a:close/>
                <a:moveTo>
                  <a:pt x="22831" y="12655"/>
                </a:moveTo>
                <a:lnTo>
                  <a:pt x="22804" y="12769"/>
                </a:lnTo>
                <a:lnTo>
                  <a:pt x="22842" y="12778"/>
                </a:lnTo>
                <a:lnTo>
                  <a:pt x="22869" y="12664"/>
                </a:lnTo>
                <a:lnTo>
                  <a:pt x="22831" y="12655"/>
                </a:lnTo>
                <a:close/>
                <a:moveTo>
                  <a:pt x="22759" y="12960"/>
                </a:moveTo>
                <a:lnTo>
                  <a:pt x="22796" y="12969"/>
                </a:lnTo>
                <a:lnTo>
                  <a:pt x="22823" y="12855"/>
                </a:lnTo>
                <a:lnTo>
                  <a:pt x="22786" y="12846"/>
                </a:lnTo>
                <a:lnTo>
                  <a:pt x="22759" y="12960"/>
                </a:lnTo>
                <a:close/>
                <a:moveTo>
                  <a:pt x="22733" y="13236"/>
                </a:moveTo>
                <a:lnTo>
                  <a:pt x="22696" y="13227"/>
                </a:lnTo>
                <a:lnTo>
                  <a:pt x="22669" y="13341"/>
                </a:lnTo>
                <a:lnTo>
                  <a:pt x="22706" y="13350"/>
                </a:lnTo>
                <a:lnTo>
                  <a:pt x="22733" y="13236"/>
                </a:lnTo>
                <a:close/>
                <a:moveTo>
                  <a:pt x="22714" y="13151"/>
                </a:moveTo>
                <a:lnTo>
                  <a:pt x="22751" y="13159"/>
                </a:lnTo>
                <a:lnTo>
                  <a:pt x="22778" y="13045"/>
                </a:lnTo>
                <a:lnTo>
                  <a:pt x="22741" y="13036"/>
                </a:lnTo>
                <a:lnTo>
                  <a:pt x="22714" y="13151"/>
                </a:lnTo>
                <a:close/>
                <a:moveTo>
                  <a:pt x="23094" y="11711"/>
                </a:moveTo>
                <a:lnTo>
                  <a:pt x="23056" y="11702"/>
                </a:lnTo>
                <a:lnTo>
                  <a:pt x="23029" y="11816"/>
                </a:lnTo>
                <a:lnTo>
                  <a:pt x="23067" y="11825"/>
                </a:lnTo>
                <a:lnTo>
                  <a:pt x="23094" y="11711"/>
                </a:lnTo>
                <a:close/>
                <a:moveTo>
                  <a:pt x="19964" y="16600"/>
                </a:moveTo>
                <a:lnTo>
                  <a:pt x="19978" y="16637"/>
                </a:lnTo>
                <a:lnTo>
                  <a:pt x="20088" y="16595"/>
                </a:lnTo>
                <a:lnTo>
                  <a:pt x="20074" y="16558"/>
                </a:lnTo>
                <a:lnTo>
                  <a:pt x="19964" y="16600"/>
                </a:lnTo>
                <a:close/>
                <a:moveTo>
                  <a:pt x="20147" y="16530"/>
                </a:moveTo>
                <a:lnTo>
                  <a:pt x="20161" y="16567"/>
                </a:lnTo>
                <a:lnTo>
                  <a:pt x="20271" y="16525"/>
                </a:lnTo>
                <a:lnTo>
                  <a:pt x="20257" y="16488"/>
                </a:lnTo>
                <a:lnTo>
                  <a:pt x="20147" y="16530"/>
                </a:lnTo>
                <a:close/>
                <a:moveTo>
                  <a:pt x="20330" y="16460"/>
                </a:moveTo>
                <a:lnTo>
                  <a:pt x="20344" y="16496"/>
                </a:lnTo>
                <a:lnTo>
                  <a:pt x="20454" y="16454"/>
                </a:lnTo>
                <a:lnTo>
                  <a:pt x="20440" y="16418"/>
                </a:lnTo>
                <a:lnTo>
                  <a:pt x="20330" y="16460"/>
                </a:lnTo>
                <a:close/>
                <a:moveTo>
                  <a:pt x="19781" y="16670"/>
                </a:moveTo>
                <a:lnTo>
                  <a:pt x="19795" y="16707"/>
                </a:lnTo>
                <a:lnTo>
                  <a:pt x="19905" y="16665"/>
                </a:lnTo>
                <a:lnTo>
                  <a:pt x="19891" y="16628"/>
                </a:lnTo>
                <a:lnTo>
                  <a:pt x="19781" y="16670"/>
                </a:lnTo>
                <a:close/>
                <a:moveTo>
                  <a:pt x="20513" y="16390"/>
                </a:moveTo>
                <a:lnTo>
                  <a:pt x="20527" y="16426"/>
                </a:lnTo>
                <a:lnTo>
                  <a:pt x="20637" y="16384"/>
                </a:lnTo>
                <a:lnTo>
                  <a:pt x="20623" y="16348"/>
                </a:lnTo>
                <a:lnTo>
                  <a:pt x="20513" y="16390"/>
                </a:lnTo>
                <a:close/>
                <a:moveTo>
                  <a:pt x="19598" y="16741"/>
                </a:moveTo>
                <a:lnTo>
                  <a:pt x="19612" y="16777"/>
                </a:lnTo>
                <a:lnTo>
                  <a:pt x="19721" y="16735"/>
                </a:lnTo>
                <a:lnTo>
                  <a:pt x="19708" y="16699"/>
                </a:lnTo>
                <a:lnTo>
                  <a:pt x="19598" y="16741"/>
                </a:lnTo>
                <a:close/>
                <a:moveTo>
                  <a:pt x="19415" y="16811"/>
                </a:moveTo>
                <a:lnTo>
                  <a:pt x="19429" y="16847"/>
                </a:lnTo>
                <a:lnTo>
                  <a:pt x="19538" y="16805"/>
                </a:lnTo>
                <a:lnTo>
                  <a:pt x="19524" y="16769"/>
                </a:lnTo>
                <a:lnTo>
                  <a:pt x="19415" y="16811"/>
                </a:lnTo>
                <a:close/>
                <a:moveTo>
                  <a:pt x="19232" y="16881"/>
                </a:moveTo>
                <a:lnTo>
                  <a:pt x="19246" y="16917"/>
                </a:lnTo>
                <a:lnTo>
                  <a:pt x="19355" y="16875"/>
                </a:lnTo>
                <a:lnTo>
                  <a:pt x="19341" y="16839"/>
                </a:lnTo>
                <a:lnTo>
                  <a:pt x="19232" y="16881"/>
                </a:lnTo>
                <a:close/>
                <a:moveTo>
                  <a:pt x="21612" y="15970"/>
                </a:moveTo>
                <a:lnTo>
                  <a:pt x="21626" y="16006"/>
                </a:lnTo>
                <a:lnTo>
                  <a:pt x="21736" y="15964"/>
                </a:lnTo>
                <a:lnTo>
                  <a:pt x="21722" y="15928"/>
                </a:lnTo>
                <a:lnTo>
                  <a:pt x="21612" y="15970"/>
                </a:lnTo>
                <a:close/>
                <a:moveTo>
                  <a:pt x="20697" y="16320"/>
                </a:moveTo>
                <a:lnTo>
                  <a:pt x="20710" y="16356"/>
                </a:lnTo>
                <a:lnTo>
                  <a:pt x="20820" y="16314"/>
                </a:lnTo>
                <a:lnTo>
                  <a:pt x="20806" y="16278"/>
                </a:lnTo>
                <a:lnTo>
                  <a:pt x="20697" y="16320"/>
                </a:lnTo>
                <a:close/>
                <a:moveTo>
                  <a:pt x="21429" y="16040"/>
                </a:moveTo>
                <a:lnTo>
                  <a:pt x="21443" y="16076"/>
                </a:lnTo>
                <a:lnTo>
                  <a:pt x="21553" y="16034"/>
                </a:lnTo>
                <a:lnTo>
                  <a:pt x="21539" y="15998"/>
                </a:lnTo>
                <a:lnTo>
                  <a:pt x="21429" y="16040"/>
                </a:lnTo>
                <a:close/>
                <a:moveTo>
                  <a:pt x="20880" y="16250"/>
                </a:moveTo>
                <a:lnTo>
                  <a:pt x="20894" y="16286"/>
                </a:lnTo>
                <a:lnTo>
                  <a:pt x="21003" y="16244"/>
                </a:lnTo>
                <a:lnTo>
                  <a:pt x="20989" y="16208"/>
                </a:lnTo>
                <a:lnTo>
                  <a:pt x="20880" y="16250"/>
                </a:lnTo>
                <a:close/>
                <a:moveTo>
                  <a:pt x="21063" y="16180"/>
                </a:moveTo>
                <a:lnTo>
                  <a:pt x="21077" y="16216"/>
                </a:lnTo>
                <a:lnTo>
                  <a:pt x="21186" y="16174"/>
                </a:lnTo>
                <a:lnTo>
                  <a:pt x="21172" y="16138"/>
                </a:lnTo>
                <a:lnTo>
                  <a:pt x="21063" y="16180"/>
                </a:lnTo>
                <a:close/>
                <a:moveTo>
                  <a:pt x="21246" y="16110"/>
                </a:moveTo>
                <a:lnTo>
                  <a:pt x="21260" y="16146"/>
                </a:lnTo>
                <a:lnTo>
                  <a:pt x="21369" y="16104"/>
                </a:lnTo>
                <a:lnTo>
                  <a:pt x="21356" y="16068"/>
                </a:lnTo>
                <a:lnTo>
                  <a:pt x="21246" y="16110"/>
                </a:lnTo>
                <a:close/>
                <a:moveTo>
                  <a:pt x="17584" y="17511"/>
                </a:moveTo>
                <a:lnTo>
                  <a:pt x="17597" y="17548"/>
                </a:lnTo>
                <a:lnTo>
                  <a:pt x="17707" y="17506"/>
                </a:lnTo>
                <a:lnTo>
                  <a:pt x="17693" y="17469"/>
                </a:lnTo>
                <a:lnTo>
                  <a:pt x="17584" y="17511"/>
                </a:lnTo>
                <a:close/>
                <a:moveTo>
                  <a:pt x="16961" y="17750"/>
                </a:moveTo>
                <a:lnTo>
                  <a:pt x="16887" y="17778"/>
                </a:lnTo>
                <a:cubicBezTo>
                  <a:pt x="16870" y="17743"/>
                  <a:pt x="16844" y="17713"/>
                  <a:pt x="16813" y="17690"/>
                </a:cubicBezTo>
                <a:lnTo>
                  <a:pt x="16850" y="17626"/>
                </a:lnTo>
                <a:lnTo>
                  <a:pt x="16817" y="17606"/>
                </a:lnTo>
                <a:lnTo>
                  <a:pt x="16780" y="17670"/>
                </a:lnTo>
                <a:cubicBezTo>
                  <a:pt x="16748" y="17654"/>
                  <a:pt x="16713" y="17645"/>
                  <a:pt x="16675" y="17645"/>
                </a:cubicBezTo>
                <a:cubicBezTo>
                  <a:pt x="16574" y="17645"/>
                  <a:pt x="16488" y="17709"/>
                  <a:pt x="16455" y="17799"/>
                </a:cubicBezTo>
                <a:lnTo>
                  <a:pt x="16370" y="17775"/>
                </a:lnTo>
                <a:lnTo>
                  <a:pt x="16359" y="17813"/>
                </a:lnTo>
                <a:lnTo>
                  <a:pt x="16444" y="17836"/>
                </a:lnTo>
                <a:cubicBezTo>
                  <a:pt x="16442" y="17850"/>
                  <a:pt x="16440" y="17865"/>
                  <a:pt x="16440" y="17880"/>
                </a:cubicBezTo>
                <a:cubicBezTo>
                  <a:pt x="16440" y="17953"/>
                  <a:pt x="16473" y="18019"/>
                  <a:pt x="16526" y="18062"/>
                </a:cubicBezTo>
                <a:lnTo>
                  <a:pt x="16460" y="18136"/>
                </a:lnTo>
                <a:lnTo>
                  <a:pt x="16489" y="18161"/>
                </a:lnTo>
                <a:lnTo>
                  <a:pt x="16558" y="18084"/>
                </a:lnTo>
                <a:cubicBezTo>
                  <a:pt x="16593" y="18104"/>
                  <a:pt x="16632" y="18115"/>
                  <a:pt x="16675" y="18115"/>
                </a:cubicBezTo>
                <a:cubicBezTo>
                  <a:pt x="16805" y="18115"/>
                  <a:pt x="16910" y="18010"/>
                  <a:pt x="16910" y="17880"/>
                </a:cubicBezTo>
                <a:cubicBezTo>
                  <a:pt x="16910" y="17857"/>
                  <a:pt x="16907" y="17835"/>
                  <a:pt x="16901" y="17814"/>
                </a:cubicBezTo>
                <a:lnTo>
                  <a:pt x="16975" y="17786"/>
                </a:lnTo>
                <a:lnTo>
                  <a:pt x="16961" y="17750"/>
                </a:lnTo>
                <a:close/>
                <a:moveTo>
                  <a:pt x="17767" y="17441"/>
                </a:moveTo>
                <a:lnTo>
                  <a:pt x="17781" y="17478"/>
                </a:lnTo>
                <a:lnTo>
                  <a:pt x="17890" y="17436"/>
                </a:lnTo>
                <a:lnTo>
                  <a:pt x="17876" y="17399"/>
                </a:lnTo>
                <a:lnTo>
                  <a:pt x="17767" y="17441"/>
                </a:lnTo>
                <a:close/>
                <a:moveTo>
                  <a:pt x="18682" y="17091"/>
                </a:moveTo>
                <a:lnTo>
                  <a:pt x="18696" y="17127"/>
                </a:lnTo>
                <a:lnTo>
                  <a:pt x="18806" y="17085"/>
                </a:lnTo>
                <a:lnTo>
                  <a:pt x="18792" y="17049"/>
                </a:lnTo>
                <a:lnTo>
                  <a:pt x="18682" y="17091"/>
                </a:lnTo>
                <a:close/>
                <a:moveTo>
                  <a:pt x="18316" y="17231"/>
                </a:moveTo>
                <a:lnTo>
                  <a:pt x="18330" y="17267"/>
                </a:lnTo>
                <a:lnTo>
                  <a:pt x="18440" y="17225"/>
                </a:lnTo>
                <a:lnTo>
                  <a:pt x="18426" y="17189"/>
                </a:lnTo>
                <a:lnTo>
                  <a:pt x="18316" y="17231"/>
                </a:lnTo>
                <a:close/>
                <a:moveTo>
                  <a:pt x="17950" y="17371"/>
                </a:moveTo>
                <a:lnTo>
                  <a:pt x="17964" y="17408"/>
                </a:lnTo>
                <a:lnTo>
                  <a:pt x="18073" y="17366"/>
                </a:lnTo>
                <a:lnTo>
                  <a:pt x="18060" y="17329"/>
                </a:lnTo>
                <a:lnTo>
                  <a:pt x="17950" y="17371"/>
                </a:lnTo>
                <a:close/>
                <a:moveTo>
                  <a:pt x="18499" y="17161"/>
                </a:moveTo>
                <a:lnTo>
                  <a:pt x="18513" y="17197"/>
                </a:lnTo>
                <a:lnTo>
                  <a:pt x="18623" y="17155"/>
                </a:lnTo>
                <a:lnTo>
                  <a:pt x="18609" y="17119"/>
                </a:lnTo>
                <a:lnTo>
                  <a:pt x="18499" y="17161"/>
                </a:lnTo>
                <a:close/>
                <a:moveTo>
                  <a:pt x="18133" y="17301"/>
                </a:moveTo>
                <a:lnTo>
                  <a:pt x="18147" y="17337"/>
                </a:lnTo>
                <a:lnTo>
                  <a:pt x="18257" y="17296"/>
                </a:lnTo>
                <a:lnTo>
                  <a:pt x="18243" y="17259"/>
                </a:lnTo>
                <a:lnTo>
                  <a:pt x="18133" y="17301"/>
                </a:lnTo>
                <a:close/>
                <a:moveTo>
                  <a:pt x="17401" y="17582"/>
                </a:moveTo>
                <a:lnTo>
                  <a:pt x="17414" y="17618"/>
                </a:lnTo>
                <a:lnTo>
                  <a:pt x="17524" y="17576"/>
                </a:lnTo>
                <a:lnTo>
                  <a:pt x="17510" y="17540"/>
                </a:lnTo>
                <a:lnTo>
                  <a:pt x="17401" y="17582"/>
                </a:lnTo>
                <a:close/>
                <a:moveTo>
                  <a:pt x="17034" y="17722"/>
                </a:moveTo>
                <a:lnTo>
                  <a:pt x="17048" y="17758"/>
                </a:lnTo>
                <a:lnTo>
                  <a:pt x="17158" y="17716"/>
                </a:lnTo>
                <a:lnTo>
                  <a:pt x="17144" y="17680"/>
                </a:lnTo>
                <a:lnTo>
                  <a:pt x="17034" y="17722"/>
                </a:lnTo>
                <a:close/>
                <a:moveTo>
                  <a:pt x="19049" y="16951"/>
                </a:moveTo>
                <a:lnTo>
                  <a:pt x="19062" y="16987"/>
                </a:lnTo>
                <a:lnTo>
                  <a:pt x="19172" y="16945"/>
                </a:lnTo>
                <a:lnTo>
                  <a:pt x="19158" y="16909"/>
                </a:lnTo>
                <a:lnTo>
                  <a:pt x="19049" y="16951"/>
                </a:lnTo>
                <a:close/>
                <a:moveTo>
                  <a:pt x="17217" y="17652"/>
                </a:moveTo>
                <a:lnTo>
                  <a:pt x="17231" y="17688"/>
                </a:lnTo>
                <a:lnTo>
                  <a:pt x="17341" y="17646"/>
                </a:lnTo>
                <a:lnTo>
                  <a:pt x="17327" y="17610"/>
                </a:lnTo>
                <a:lnTo>
                  <a:pt x="17217" y="17652"/>
                </a:lnTo>
                <a:close/>
                <a:moveTo>
                  <a:pt x="18865" y="17021"/>
                </a:moveTo>
                <a:lnTo>
                  <a:pt x="18879" y="17057"/>
                </a:lnTo>
                <a:lnTo>
                  <a:pt x="18989" y="17015"/>
                </a:lnTo>
                <a:lnTo>
                  <a:pt x="18975" y="16979"/>
                </a:lnTo>
                <a:lnTo>
                  <a:pt x="18865" y="17021"/>
                </a:lnTo>
                <a:close/>
                <a:moveTo>
                  <a:pt x="21172" y="15436"/>
                </a:moveTo>
                <a:lnTo>
                  <a:pt x="21060" y="15394"/>
                </a:lnTo>
                <a:lnTo>
                  <a:pt x="21047" y="15431"/>
                </a:lnTo>
                <a:lnTo>
                  <a:pt x="21158" y="15473"/>
                </a:lnTo>
                <a:lnTo>
                  <a:pt x="21172" y="15436"/>
                </a:lnTo>
                <a:close/>
                <a:moveTo>
                  <a:pt x="21358" y="15507"/>
                </a:moveTo>
                <a:lnTo>
                  <a:pt x="21247" y="15465"/>
                </a:lnTo>
                <a:lnTo>
                  <a:pt x="21233" y="15501"/>
                </a:lnTo>
                <a:lnTo>
                  <a:pt x="21344" y="15543"/>
                </a:lnTo>
                <a:lnTo>
                  <a:pt x="21358" y="15507"/>
                </a:lnTo>
                <a:close/>
                <a:moveTo>
                  <a:pt x="21544" y="15577"/>
                </a:moveTo>
                <a:lnTo>
                  <a:pt x="21433" y="15535"/>
                </a:lnTo>
                <a:lnTo>
                  <a:pt x="21419" y="15571"/>
                </a:lnTo>
                <a:lnTo>
                  <a:pt x="21530" y="15613"/>
                </a:lnTo>
                <a:lnTo>
                  <a:pt x="21544" y="15577"/>
                </a:lnTo>
                <a:close/>
                <a:moveTo>
                  <a:pt x="21730" y="15647"/>
                </a:moveTo>
                <a:lnTo>
                  <a:pt x="21619" y="15605"/>
                </a:lnTo>
                <a:lnTo>
                  <a:pt x="21605" y="15641"/>
                </a:lnTo>
                <a:lnTo>
                  <a:pt x="21716" y="15683"/>
                </a:lnTo>
                <a:lnTo>
                  <a:pt x="21730" y="15647"/>
                </a:lnTo>
                <a:close/>
                <a:moveTo>
                  <a:pt x="19311" y="14734"/>
                </a:moveTo>
                <a:lnTo>
                  <a:pt x="19200" y="14692"/>
                </a:lnTo>
                <a:lnTo>
                  <a:pt x="19186" y="14729"/>
                </a:lnTo>
                <a:lnTo>
                  <a:pt x="19297" y="14771"/>
                </a:lnTo>
                <a:lnTo>
                  <a:pt x="19311" y="14734"/>
                </a:lnTo>
                <a:close/>
                <a:moveTo>
                  <a:pt x="20241" y="15085"/>
                </a:moveTo>
                <a:lnTo>
                  <a:pt x="20130" y="15043"/>
                </a:lnTo>
                <a:lnTo>
                  <a:pt x="20117" y="15080"/>
                </a:lnTo>
                <a:lnTo>
                  <a:pt x="20228" y="15122"/>
                </a:lnTo>
                <a:lnTo>
                  <a:pt x="20241" y="15085"/>
                </a:lnTo>
                <a:close/>
                <a:moveTo>
                  <a:pt x="20986" y="15366"/>
                </a:moveTo>
                <a:lnTo>
                  <a:pt x="20874" y="15324"/>
                </a:lnTo>
                <a:lnTo>
                  <a:pt x="20861" y="15361"/>
                </a:lnTo>
                <a:lnTo>
                  <a:pt x="20972" y="15403"/>
                </a:lnTo>
                <a:lnTo>
                  <a:pt x="20986" y="15366"/>
                </a:lnTo>
                <a:close/>
                <a:moveTo>
                  <a:pt x="20055" y="15015"/>
                </a:moveTo>
                <a:lnTo>
                  <a:pt x="19944" y="14973"/>
                </a:lnTo>
                <a:lnTo>
                  <a:pt x="19930" y="15010"/>
                </a:lnTo>
                <a:lnTo>
                  <a:pt x="20042" y="15052"/>
                </a:lnTo>
                <a:lnTo>
                  <a:pt x="20055" y="15015"/>
                </a:lnTo>
                <a:close/>
                <a:moveTo>
                  <a:pt x="19683" y="14875"/>
                </a:moveTo>
                <a:lnTo>
                  <a:pt x="19572" y="14833"/>
                </a:lnTo>
                <a:lnTo>
                  <a:pt x="19558" y="14869"/>
                </a:lnTo>
                <a:lnTo>
                  <a:pt x="19670" y="14911"/>
                </a:lnTo>
                <a:lnTo>
                  <a:pt x="19683" y="14875"/>
                </a:lnTo>
                <a:close/>
                <a:moveTo>
                  <a:pt x="19497" y="14805"/>
                </a:moveTo>
                <a:lnTo>
                  <a:pt x="19386" y="14763"/>
                </a:lnTo>
                <a:lnTo>
                  <a:pt x="19372" y="14799"/>
                </a:lnTo>
                <a:lnTo>
                  <a:pt x="19483" y="14841"/>
                </a:lnTo>
                <a:lnTo>
                  <a:pt x="19497" y="14805"/>
                </a:lnTo>
                <a:close/>
                <a:moveTo>
                  <a:pt x="19125" y="14664"/>
                </a:moveTo>
                <a:lnTo>
                  <a:pt x="19014" y="14622"/>
                </a:lnTo>
                <a:lnTo>
                  <a:pt x="19000" y="14659"/>
                </a:lnTo>
                <a:lnTo>
                  <a:pt x="19111" y="14701"/>
                </a:lnTo>
                <a:lnTo>
                  <a:pt x="19125" y="14664"/>
                </a:lnTo>
                <a:close/>
                <a:moveTo>
                  <a:pt x="19869" y="14945"/>
                </a:moveTo>
                <a:lnTo>
                  <a:pt x="19758" y="14903"/>
                </a:lnTo>
                <a:lnTo>
                  <a:pt x="19744" y="14939"/>
                </a:lnTo>
                <a:lnTo>
                  <a:pt x="19856" y="14981"/>
                </a:lnTo>
                <a:lnTo>
                  <a:pt x="19869" y="14945"/>
                </a:lnTo>
                <a:close/>
                <a:moveTo>
                  <a:pt x="20800" y="15296"/>
                </a:moveTo>
                <a:lnTo>
                  <a:pt x="20688" y="15254"/>
                </a:lnTo>
                <a:lnTo>
                  <a:pt x="20675" y="15290"/>
                </a:lnTo>
                <a:lnTo>
                  <a:pt x="20786" y="15332"/>
                </a:lnTo>
                <a:lnTo>
                  <a:pt x="20800" y="15296"/>
                </a:lnTo>
                <a:close/>
                <a:moveTo>
                  <a:pt x="20427" y="15156"/>
                </a:moveTo>
                <a:lnTo>
                  <a:pt x="20316" y="15114"/>
                </a:lnTo>
                <a:lnTo>
                  <a:pt x="20303" y="15150"/>
                </a:lnTo>
                <a:lnTo>
                  <a:pt x="20414" y="15192"/>
                </a:lnTo>
                <a:lnTo>
                  <a:pt x="20427" y="15156"/>
                </a:lnTo>
                <a:close/>
                <a:moveTo>
                  <a:pt x="20613" y="15226"/>
                </a:moveTo>
                <a:lnTo>
                  <a:pt x="20502" y="15184"/>
                </a:lnTo>
                <a:lnTo>
                  <a:pt x="20489" y="15220"/>
                </a:lnTo>
                <a:lnTo>
                  <a:pt x="20600" y="15262"/>
                </a:lnTo>
                <a:lnTo>
                  <a:pt x="20613" y="15226"/>
                </a:lnTo>
                <a:close/>
                <a:moveTo>
                  <a:pt x="18373" y="13991"/>
                </a:moveTo>
                <a:lnTo>
                  <a:pt x="18408" y="13974"/>
                </a:lnTo>
                <a:lnTo>
                  <a:pt x="18359" y="13870"/>
                </a:lnTo>
                <a:lnTo>
                  <a:pt x="18324" y="13887"/>
                </a:lnTo>
                <a:lnTo>
                  <a:pt x="18373" y="13991"/>
                </a:lnTo>
                <a:close/>
                <a:moveTo>
                  <a:pt x="18048" y="13300"/>
                </a:moveTo>
                <a:lnTo>
                  <a:pt x="18083" y="13284"/>
                </a:lnTo>
                <a:lnTo>
                  <a:pt x="18034" y="13180"/>
                </a:lnTo>
                <a:lnTo>
                  <a:pt x="17999" y="13197"/>
                </a:lnTo>
                <a:lnTo>
                  <a:pt x="18048" y="13300"/>
                </a:lnTo>
                <a:close/>
                <a:moveTo>
                  <a:pt x="18210" y="13646"/>
                </a:moveTo>
                <a:lnTo>
                  <a:pt x="18245" y="13629"/>
                </a:lnTo>
                <a:lnTo>
                  <a:pt x="18196" y="13525"/>
                </a:lnTo>
                <a:lnTo>
                  <a:pt x="18161" y="13542"/>
                </a:lnTo>
                <a:lnTo>
                  <a:pt x="18210" y="13646"/>
                </a:lnTo>
                <a:close/>
                <a:moveTo>
                  <a:pt x="17478" y="12093"/>
                </a:moveTo>
                <a:lnTo>
                  <a:pt x="17513" y="12076"/>
                </a:lnTo>
                <a:lnTo>
                  <a:pt x="17464" y="11972"/>
                </a:lnTo>
                <a:lnTo>
                  <a:pt x="17429" y="11989"/>
                </a:lnTo>
                <a:lnTo>
                  <a:pt x="17478" y="12093"/>
                </a:lnTo>
                <a:close/>
                <a:moveTo>
                  <a:pt x="17641" y="12438"/>
                </a:moveTo>
                <a:lnTo>
                  <a:pt x="17676" y="12421"/>
                </a:lnTo>
                <a:lnTo>
                  <a:pt x="17627" y="12317"/>
                </a:lnTo>
                <a:lnTo>
                  <a:pt x="17592" y="12334"/>
                </a:lnTo>
                <a:lnTo>
                  <a:pt x="17641" y="12438"/>
                </a:lnTo>
                <a:close/>
                <a:moveTo>
                  <a:pt x="17315" y="11747"/>
                </a:moveTo>
                <a:lnTo>
                  <a:pt x="17350" y="11731"/>
                </a:lnTo>
                <a:lnTo>
                  <a:pt x="17301" y="11627"/>
                </a:lnTo>
                <a:lnTo>
                  <a:pt x="17266" y="11644"/>
                </a:lnTo>
                <a:lnTo>
                  <a:pt x="17315" y="11747"/>
                </a:lnTo>
                <a:close/>
                <a:moveTo>
                  <a:pt x="17885" y="12955"/>
                </a:moveTo>
                <a:lnTo>
                  <a:pt x="17920" y="12939"/>
                </a:lnTo>
                <a:lnTo>
                  <a:pt x="17871" y="12835"/>
                </a:lnTo>
                <a:lnTo>
                  <a:pt x="17836" y="12851"/>
                </a:lnTo>
                <a:lnTo>
                  <a:pt x="17885" y="12955"/>
                </a:lnTo>
                <a:close/>
                <a:moveTo>
                  <a:pt x="17152" y="11402"/>
                </a:moveTo>
                <a:lnTo>
                  <a:pt x="17187" y="11386"/>
                </a:lnTo>
                <a:lnTo>
                  <a:pt x="17138" y="11282"/>
                </a:lnTo>
                <a:lnTo>
                  <a:pt x="17103" y="11298"/>
                </a:lnTo>
                <a:lnTo>
                  <a:pt x="17152" y="11402"/>
                </a:lnTo>
                <a:close/>
                <a:moveTo>
                  <a:pt x="17233" y="11575"/>
                </a:moveTo>
                <a:lnTo>
                  <a:pt x="17269" y="11558"/>
                </a:lnTo>
                <a:lnTo>
                  <a:pt x="17220" y="11454"/>
                </a:lnTo>
                <a:lnTo>
                  <a:pt x="17184" y="11471"/>
                </a:lnTo>
                <a:lnTo>
                  <a:pt x="17233" y="11575"/>
                </a:lnTo>
                <a:close/>
                <a:moveTo>
                  <a:pt x="18129" y="13473"/>
                </a:moveTo>
                <a:lnTo>
                  <a:pt x="18164" y="13456"/>
                </a:lnTo>
                <a:lnTo>
                  <a:pt x="18115" y="13353"/>
                </a:lnTo>
                <a:lnTo>
                  <a:pt x="18080" y="13369"/>
                </a:lnTo>
                <a:lnTo>
                  <a:pt x="18129" y="13473"/>
                </a:lnTo>
                <a:close/>
                <a:moveTo>
                  <a:pt x="17966" y="13128"/>
                </a:moveTo>
                <a:lnTo>
                  <a:pt x="18001" y="13111"/>
                </a:lnTo>
                <a:lnTo>
                  <a:pt x="17952" y="13007"/>
                </a:lnTo>
                <a:lnTo>
                  <a:pt x="17917" y="13024"/>
                </a:lnTo>
                <a:lnTo>
                  <a:pt x="17966" y="13128"/>
                </a:lnTo>
                <a:close/>
                <a:moveTo>
                  <a:pt x="18292" y="13818"/>
                </a:moveTo>
                <a:lnTo>
                  <a:pt x="18327" y="13802"/>
                </a:lnTo>
                <a:lnTo>
                  <a:pt x="18278" y="13698"/>
                </a:lnTo>
                <a:lnTo>
                  <a:pt x="18243" y="13714"/>
                </a:lnTo>
                <a:lnTo>
                  <a:pt x="18292" y="13818"/>
                </a:lnTo>
                <a:close/>
                <a:moveTo>
                  <a:pt x="18455" y="14163"/>
                </a:moveTo>
                <a:lnTo>
                  <a:pt x="18490" y="14147"/>
                </a:lnTo>
                <a:lnTo>
                  <a:pt x="18441" y="14043"/>
                </a:lnTo>
                <a:lnTo>
                  <a:pt x="18406" y="14059"/>
                </a:lnTo>
                <a:lnTo>
                  <a:pt x="18455" y="14163"/>
                </a:lnTo>
                <a:close/>
                <a:moveTo>
                  <a:pt x="17396" y="11920"/>
                </a:moveTo>
                <a:lnTo>
                  <a:pt x="17431" y="11903"/>
                </a:lnTo>
                <a:lnTo>
                  <a:pt x="17382" y="11800"/>
                </a:lnTo>
                <a:lnTo>
                  <a:pt x="17347" y="11816"/>
                </a:lnTo>
                <a:lnTo>
                  <a:pt x="17396" y="11920"/>
                </a:lnTo>
                <a:close/>
                <a:moveTo>
                  <a:pt x="17024" y="11041"/>
                </a:moveTo>
                <a:lnTo>
                  <a:pt x="16975" y="10937"/>
                </a:lnTo>
                <a:lnTo>
                  <a:pt x="16940" y="10953"/>
                </a:lnTo>
                <a:lnTo>
                  <a:pt x="16989" y="11057"/>
                </a:lnTo>
                <a:lnTo>
                  <a:pt x="17024" y="11041"/>
                </a:lnTo>
                <a:close/>
                <a:moveTo>
                  <a:pt x="17071" y="11230"/>
                </a:moveTo>
                <a:lnTo>
                  <a:pt x="17106" y="11213"/>
                </a:lnTo>
                <a:lnTo>
                  <a:pt x="17057" y="11109"/>
                </a:lnTo>
                <a:lnTo>
                  <a:pt x="17022" y="11126"/>
                </a:lnTo>
                <a:lnTo>
                  <a:pt x="17071" y="11230"/>
                </a:lnTo>
                <a:close/>
                <a:moveTo>
                  <a:pt x="17722" y="12610"/>
                </a:moveTo>
                <a:lnTo>
                  <a:pt x="17757" y="12594"/>
                </a:lnTo>
                <a:lnTo>
                  <a:pt x="17708" y="12490"/>
                </a:lnTo>
                <a:lnTo>
                  <a:pt x="17673" y="12506"/>
                </a:lnTo>
                <a:lnTo>
                  <a:pt x="17722" y="12610"/>
                </a:lnTo>
                <a:close/>
                <a:moveTo>
                  <a:pt x="17803" y="12783"/>
                </a:moveTo>
                <a:lnTo>
                  <a:pt x="17838" y="12766"/>
                </a:lnTo>
                <a:lnTo>
                  <a:pt x="17789" y="12662"/>
                </a:lnTo>
                <a:lnTo>
                  <a:pt x="17754" y="12679"/>
                </a:lnTo>
                <a:lnTo>
                  <a:pt x="17803" y="12783"/>
                </a:lnTo>
                <a:close/>
                <a:moveTo>
                  <a:pt x="17559" y="12265"/>
                </a:moveTo>
                <a:lnTo>
                  <a:pt x="17594" y="12249"/>
                </a:lnTo>
                <a:lnTo>
                  <a:pt x="17545" y="12145"/>
                </a:lnTo>
                <a:lnTo>
                  <a:pt x="17510" y="12161"/>
                </a:lnTo>
                <a:lnTo>
                  <a:pt x="17559" y="12265"/>
                </a:lnTo>
                <a:close/>
                <a:moveTo>
                  <a:pt x="22843" y="15953"/>
                </a:moveTo>
                <a:lnTo>
                  <a:pt x="22956" y="15973"/>
                </a:lnTo>
                <a:lnTo>
                  <a:pt x="22962" y="15934"/>
                </a:lnTo>
                <a:lnTo>
                  <a:pt x="22849" y="15915"/>
                </a:lnTo>
                <a:lnTo>
                  <a:pt x="22843" y="15953"/>
                </a:lnTo>
                <a:close/>
                <a:moveTo>
                  <a:pt x="23218" y="16017"/>
                </a:moveTo>
                <a:lnTo>
                  <a:pt x="23331" y="16037"/>
                </a:lnTo>
                <a:lnTo>
                  <a:pt x="23338" y="15999"/>
                </a:lnTo>
                <a:lnTo>
                  <a:pt x="23225" y="15979"/>
                </a:lnTo>
                <a:lnTo>
                  <a:pt x="23218" y="16017"/>
                </a:lnTo>
                <a:close/>
                <a:moveTo>
                  <a:pt x="23406" y="16050"/>
                </a:moveTo>
                <a:lnTo>
                  <a:pt x="23519" y="16069"/>
                </a:lnTo>
                <a:lnTo>
                  <a:pt x="23526" y="16031"/>
                </a:lnTo>
                <a:lnTo>
                  <a:pt x="23413" y="16011"/>
                </a:lnTo>
                <a:lnTo>
                  <a:pt x="23406" y="16050"/>
                </a:lnTo>
                <a:close/>
                <a:moveTo>
                  <a:pt x="22655" y="15921"/>
                </a:moveTo>
                <a:lnTo>
                  <a:pt x="22768" y="15940"/>
                </a:lnTo>
                <a:lnTo>
                  <a:pt x="22775" y="15902"/>
                </a:lnTo>
                <a:lnTo>
                  <a:pt x="22662" y="15883"/>
                </a:lnTo>
                <a:lnTo>
                  <a:pt x="22655" y="15921"/>
                </a:lnTo>
                <a:close/>
                <a:moveTo>
                  <a:pt x="23031" y="15985"/>
                </a:moveTo>
                <a:lnTo>
                  <a:pt x="23144" y="16005"/>
                </a:lnTo>
                <a:lnTo>
                  <a:pt x="23150" y="15966"/>
                </a:lnTo>
                <a:lnTo>
                  <a:pt x="23037" y="15947"/>
                </a:lnTo>
                <a:lnTo>
                  <a:pt x="23031" y="15985"/>
                </a:lnTo>
                <a:close/>
                <a:moveTo>
                  <a:pt x="22467" y="15889"/>
                </a:moveTo>
                <a:lnTo>
                  <a:pt x="22580" y="15908"/>
                </a:lnTo>
                <a:lnTo>
                  <a:pt x="22587" y="15870"/>
                </a:lnTo>
                <a:lnTo>
                  <a:pt x="22474" y="15851"/>
                </a:lnTo>
                <a:lnTo>
                  <a:pt x="22467" y="15889"/>
                </a:lnTo>
                <a:close/>
                <a:moveTo>
                  <a:pt x="24720" y="16275"/>
                </a:moveTo>
                <a:lnTo>
                  <a:pt x="24833" y="16294"/>
                </a:lnTo>
                <a:lnTo>
                  <a:pt x="24840" y="16256"/>
                </a:lnTo>
                <a:lnTo>
                  <a:pt x="24727" y="16236"/>
                </a:lnTo>
                <a:lnTo>
                  <a:pt x="24720" y="16275"/>
                </a:lnTo>
                <a:close/>
                <a:moveTo>
                  <a:pt x="24533" y="16242"/>
                </a:moveTo>
                <a:lnTo>
                  <a:pt x="24646" y="16262"/>
                </a:lnTo>
                <a:lnTo>
                  <a:pt x="24652" y="16224"/>
                </a:lnTo>
                <a:lnTo>
                  <a:pt x="24539" y="16204"/>
                </a:lnTo>
                <a:lnTo>
                  <a:pt x="24533" y="16242"/>
                </a:lnTo>
                <a:close/>
                <a:moveTo>
                  <a:pt x="24908" y="16307"/>
                </a:moveTo>
                <a:lnTo>
                  <a:pt x="25021" y="16326"/>
                </a:lnTo>
                <a:lnTo>
                  <a:pt x="25028" y="16288"/>
                </a:lnTo>
                <a:lnTo>
                  <a:pt x="24915" y="16268"/>
                </a:lnTo>
                <a:lnTo>
                  <a:pt x="24908" y="16307"/>
                </a:lnTo>
                <a:close/>
                <a:moveTo>
                  <a:pt x="24345" y="16210"/>
                </a:moveTo>
                <a:lnTo>
                  <a:pt x="24458" y="16230"/>
                </a:lnTo>
                <a:lnTo>
                  <a:pt x="24464" y="16191"/>
                </a:lnTo>
                <a:lnTo>
                  <a:pt x="24351" y="16172"/>
                </a:lnTo>
                <a:lnTo>
                  <a:pt x="24345" y="16210"/>
                </a:lnTo>
                <a:close/>
                <a:moveTo>
                  <a:pt x="23782" y="16114"/>
                </a:moveTo>
                <a:lnTo>
                  <a:pt x="23895" y="16133"/>
                </a:lnTo>
                <a:lnTo>
                  <a:pt x="23901" y="16095"/>
                </a:lnTo>
                <a:lnTo>
                  <a:pt x="23788" y="16076"/>
                </a:lnTo>
                <a:lnTo>
                  <a:pt x="23782" y="16114"/>
                </a:lnTo>
                <a:close/>
                <a:moveTo>
                  <a:pt x="23594" y="16082"/>
                </a:moveTo>
                <a:lnTo>
                  <a:pt x="23707" y="16101"/>
                </a:lnTo>
                <a:lnTo>
                  <a:pt x="23713" y="16063"/>
                </a:lnTo>
                <a:lnTo>
                  <a:pt x="23600" y="16043"/>
                </a:lnTo>
                <a:lnTo>
                  <a:pt x="23594" y="16082"/>
                </a:lnTo>
                <a:close/>
                <a:moveTo>
                  <a:pt x="23969" y="16146"/>
                </a:moveTo>
                <a:lnTo>
                  <a:pt x="24082" y="16165"/>
                </a:lnTo>
                <a:lnTo>
                  <a:pt x="24089" y="16127"/>
                </a:lnTo>
                <a:lnTo>
                  <a:pt x="23976" y="16108"/>
                </a:lnTo>
                <a:lnTo>
                  <a:pt x="23969" y="16146"/>
                </a:lnTo>
                <a:close/>
                <a:moveTo>
                  <a:pt x="24157" y="16178"/>
                </a:moveTo>
                <a:lnTo>
                  <a:pt x="24270" y="16197"/>
                </a:lnTo>
                <a:lnTo>
                  <a:pt x="24277" y="16159"/>
                </a:lnTo>
                <a:lnTo>
                  <a:pt x="24164" y="16140"/>
                </a:lnTo>
                <a:lnTo>
                  <a:pt x="24157" y="16178"/>
                </a:lnTo>
                <a:close/>
                <a:moveTo>
                  <a:pt x="15708" y="17591"/>
                </a:moveTo>
                <a:lnTo>
                  <a:pt x="15592" y="17559"/>
                </a:lnTo>
                <a:lnTo>
                  <a:pt x="15582" y="17597"/>
                </a:lnTo>
                <a:lnTo>
                  <a:pt x="15698" y="17629"/>
                </a:lnTo>
                <a:lnTo>
                  <a:pt x="15708" y="17591"/>
                </a:lnTo>
                <a:close/>
                <a:moveTo>
                  <a:pt x="15387" y="17543"/>
                </a:moveTo>
                <a:lnTo>
                  <a:pt x="15503" y="17575"/>
                </a:lnTo>
                <a:lnTo>
                  <a:pt x="15514" y="17538"/>
                </a:lnTo>
                <a:lnTo>
                  <a:pt x="15398" y="17505"/>
                </a:lnTo>
                <a:lnTo>
                  <a:pt x="15387" y="17543"/>
                </a:lnTo>
                <a:close/>
                <a:moveTo>
                  <a:pt x="14999" y="17435"/>
                </a:moveTo>
                <a:lnTo>
                  <a:pt x="15114" y="17467"/>
                </a:lnTo>
                <a:lnTo>
                  <a:pt x="15125" y="17430"/>
                </a:lnTo>
                <a:lnTo>
                  <a:pt x="15009" y="17397"/>
                </a:lnTo>
                <a:lnTo>
                  <a:pt x="14999" y="17435"/>
                </a:lnTo>
                <a:close/>
                <a:moveTo>
                  <a:pt x="15193" y="17489"/>
                </a:moveTo>
                <a:lnTo>
                  <a:pt x="15309" y="17521"/>
                </a:lnTo>
                <a:lnTo>
                  <a:pt x="15319" y="17484"/>
                </a:lnTo>
                <a:lnTo>
                  <a:pt x="15203" y="17451"/>
                </a:lnTo>
                <a:lnTo>
                  <a:pt x="15193" y="17489"/>
                </a:lnTo>
                <a:close/>
                <a:moveTo>
                  <a:pt x="15903" y="17645"/>
                </a:moveTo>
                <a:lnTo>
                  <a:pt x="15787" y="17613"/>
                </a:lnTo>
                <a:lnTo>
                  <a:pt x="15776" y="17651"/>
                </a:lnTo>
                <a:lnTo>
                  <a:pt x="15892" y="17683"/>
                </a:lnTo>
                <a:lnTo>
                  <a:pt x="15903" y="17645"/>
                </a:lnTo>
                <a:close/>
                <a:moveTo>
                  <a:pt x="16291" y="17753"/>
                </a:moveTo>
                <a:lnTo>
                  <a:pt x="16176" y="17721"/>
                </a:lnTo>
                <a:lnTo>
                  <a:pt x="16165" y="17759"/>
                </a:lnTo>
                <a:lnTo>
                  <a:pt x="16281" y="17791"/>
                </a:lnTo>
                <a:lnTo>
                  <a:pt x="16291" y="17753"/>
                </a:lnTo>
                <a:close/>
                <a:moveTo>
                  <a:pt x="16097" y="17699"/>
                </a:moveTo>
                <a:lnTo>
                  <a:pt x="15981" y="17667"/>
                </a:lnTo>
                <a:lnTo>
                  <a:pt x="15971" y="17705"/>
                </a:lnTo>
                <a:lnTo>
                  <a:pt x="16087" y="17737"/>
                </a:lnTo>
                <a:lnTo>
                  <a:pt x="16097" y="17699"/>
                </a:lnTo>
                <a:close/>
                <a:moveTo>
                  <a:pt x="9411" y="3370"/>
                </a:moveTo>
                <a:lnTo>
                  <a:pt x="9396" y="3334"/>
                </a:lnTo>
                <a:lnTo>
                  <a:pt x="9289" y="3379"/>
                </a:lnTo>
                <a:lnTo>
                  <a:pt x="9304" y="3415"/>
                </a:lnTo>
                <a:lnTo>
                  <a:pt x="9411" y="3370"/>
                </a:lnTo>
                <a:close/>
                <a:moveTo>
                  <a:pt x="8933" y="3528"/>
                </a:moveTo>
                <a:lnTo>
                  <a:pt x="8948" y="3564"/>
                </a:lnTo>
                <a:lnTo>
                  <a:pt x="9055" y="3519"/>
                </a:lnTo>
                <a:lnTo>
                  <a:pt x="9040" y="3483"/>
                </a:lnTo>
                <a:lnTo>
                  <a:pt x="8933" y="3528"/>
                </a:lnTo>
                <a:close/>
                <a:moveTo>
                  <a:pt x="9589" y="3296"/>
                </a:moveTo>
                <a:lnTo>
                  <a:pt x="9574" y="3260"/>
                </a:lnTo>
                <a:lnTo>
                  <a:pt x="9468" y="3304"/>
                </a:lnTo>
                <a:lnTo>
                  <a:pt x="9482" y="3340"/>
                </a:lnTo>
                <a:lnTo>
                  <a:pt x="9589" y="3296"/>
                </a:lnTo>
                <a:close/>
                <a:moveTo>
                  <a:pt x="9768" y="3221"/>
                </a:moveTo>
                <a:lnTo>
                  <a:pt x="9753" y="3185"/>
                </a:lnTo>
                <a:lnTo>
                  <a:pt x="9646" y="3230"/>
                </a:lnTo>
                <a:lnTo>
                  <a:pt x="9661" y="3266"/>
                </a:lnTo>
                <a:lnTo>
                  <a:pt x="9768" y="3221"/>
                </a:lnTo>
                <a:close/>
                <a:moveTo>
                  <a:pt x="9824" y="3155"/>
                </a:moveTo>
                <a:lnTo>
                  <a:pt x="9839" y="3191"/>
                </a:lnTo>
                <a:lnTo>
                  <a:pt x="9946" y="3146"/>
                </a:lnTo>
                <a:lnTo>
                  <a:pt x="9931" y="3111"/>
                </a:lnTo>
                <a:lnTo>
                  <a:pt x="9824" y="3155"/>
                </a:lnTo>
                <a:close/>
                <a:moveTo>
                  <a:pt x="8399" y="3752"/>
                </a:moveTo>
                <a:lnTo>
                  <a:pt x="8414" y="3787"/>
                </a:lnTo>
                <a:lnTo>
                  <a:pt x="8521" y="3743"/>
                </a:lnTo>
                <a:lnTo>
                  <a:pt x="8506" y="3707"/>
                </a:lnTo>
                <a:lnTo>
                  <a:pt x="8399" y="3752"/>
                </a:lnTo>
                <a:close/>
                <a:moveTo>
                  <a:pt x="10195" y="3042"/>
                </a:moveTo>
                <a:lnTo>
                  <a:pt x="10302" y="2997"/>
                </a:lnTo>
                <a:lnTo>
                  <a:pt x="10287" y="2962"/>
                </a:lnTo>
                <a:lnTo>
                  <a:pt x="10180" y="3006"/>
                </a:lnTo>
                <a:lnTo>
                  <a:pt x="10195" y="3042"/>
                </a:lnTo>
                <a:close/>
                <a:moveTo>
                  <a:pt x="10002" y="3081"/>
                </a:moveTo>
                <a:lnTo>
                  <a:pt x="10017" y="3117"/>
                </a:lnTo>
                <a:lnTo>
                  <a:pt x="10124" y="3072"/>
                </a:lnTo>
                <a:lnTo>
                  <a:pt x="10109" y="3036"/>
                </a:lnTo>
                <a:lnTo>
                  <a:pt x="10002" y="3081"/>
                </a:lnTo>
                <a:close/>
                <a:moveTo>
                  <a:pt x="5387" y="5054"/>
                </a:moveTo>
                <a:lnTo>
                  <a:pt x="5494" y="5010"/>
                </a:lnTo>
                <a:lnTo>
                  <a:pt x="5479" y="4974"/>
                </a:lnTo>
                <a:lnTo>
                  <a:pt x="5372" y="5019"/>
                </a:lnTo>
                <a:lnTo>
                  <a:pt x="5387" y="5054"/>
                </a:lnTo>
                <a:close/>
                <a:moveTo>
                  <a:pt x="6634" y="4533"/>
                </a:moveTo>
                <a:lnTo>
                  <a:pt x="6741" y="4488"/>
                </a:lnTo>
                <a:lnTo>
                  <a:pt x="6726" y="4452"/>
                </a:lnTo>
                <a:lnTo>
                  <a:pt x="6619" y="4497"/>
                </a:lnTo>
                <a:lnTo>
                  <a:pt x="6634" y="4533"/>
                </a:lnTo>
                <a:close/>
                <a:moveTo>
                  <a:pt x="6028" y="4786"/>
                </a:moveTo>
                <a:lnTo>
                  <a:pt x="6013" y="4750"/>
                </a:lnTo>
                <a:lnTo>
                  <a:pt x="5906" y="4795"/>
                </a:lnTo>
                <a:lnTo>
                  <a:pt x="5921" y="4831"/>
                </a:lnTo>
                <a:lnTo>
                  <a:pt x="6028" y="4786"/>
                </a:lnTo>
                <a:close/>
                <a:moveTo>
                  <a:pt x="6084" y="4721"/>
                </a:moveTo>
                <a:lnTo>
                  <a:pt x="6099" y="4756"/>
                </a:lnTo>
                <a:lnTo>
                  <a:pt x="6206" y="4712"/>
                </a:lnTo>
                <a:lnTo>
                  <a:pt x="6191" y="4676"/>
                </a:lnTo>
                <a:lnTo>
                  <a:pt x="6084" y="4721"/>
                </a:lnTo>
                <a:close/>
                <a:moveTo>
                  <a:pt x="6441" y="4572"/>
                </a:moveTo>
                <a:lnTo>
                  <a:pt x="6456" y="4607"/>
                </a:lnTo>
                <a:lnTo>
                  <a:pt x="6562" y="4563"/>
                </a:lnTo>
                <a:lnTo>
                  <a:pt x="6547" y="4527"/>
                </a:lnTo>
                <a:lnTo>
                  <a:pt x="6441" y="4572"/>
                </a:lnTo>
                <a:close/>
                <a:moveTo>
                  <a:pt x="10729" y="2819"/>
                </a:moveTo>
                <a:lnTo>
                  <a:pt x="10836" y="2774"/>
                </a:lnTo>
                <a:lnTo>
                  <a:pt x="10821" y="2738"/>
                </a:lnTo>
                <a:lnTo>
                  <a:pt x="10714" y="2783"/>
                </a:lnTo>
                <a:lnTo>
                  <a:pt x="10729" y="2819"/>
                </a:lnTo>
                <a:close/>
                <a:moveTo>
                  <a:pt x="6263" y="4646"/>
                </a:moveTo>
                <a:lnTo>
                  <a:pt x="6277" y="4682"/>
                </a:lnTo>
                <a:lnTo>
                  <a:pt x="6384" y="4637"/>
                </a:lnTo>
                <a:lnTo>
                  <a:pt x="6369" y="4601"/>
                </a:lnTo>
                <a:lnTo>
                  <a:pt x="6263" y="4646"/>
                </a:lnTo>
                <a:close/>
                <a:moveTo>
                  <a:pt x="7972" y="3931"/>
                </a:moveTo>
                <a:lnTo>
                  <a:pt x="7865" y="3975"/>
                </a:lnTo>
                <a:lnTo>
                  <a:pt x="7880" y="4011"/>
                </a:lnTo>
                <a:lnTo>
                  <a:pt x="7987" y="3966"/>
                </a:lnTo>
                <a:lnTo>
                  <a:pt x="7972" y="3931"/>
                </a:lnTo>
                <a:close/>
                <a:moveTo>
                  <a:pt x="8150" y="3856"/>
                </a:moveTo>
                <a:lnTo>
                  <a:pt x="8043" y="3901"/>
                </a:lnTo>
                <a:lnTo>
                  <a:pt x="8058" y="3937"/>
                </a:lnTo>
                <a:lnTo>
                  <a:pt x="8165" y="3892"/>
                </a:lnTo>
                <a:lnTo>
                  <a:pt x="8150" y="3856"/>
                </a:lnTo>
                <a:close/>
                <a:moveTo>
                  <a:pt x="7794" y="4005"/>
                </a:moveTo>
                <a:lnTo>
                  <a:pt x="7687" y="4050"/>
                </a:lnTo>
                <a:lnTo>
                  <a:pt x="7702" y="4086"/>
                </a:lnTo>
                <a:lnTo>
                  <a:pt x="7809" y="4041"/>
                </a:lnTo>
                <a:lnTo>
                  <a:pt x="7794" y="4005"/>
                </a:lnTo>
                <a:close/>
                <a:moveTo>
                  <a:pt x="7438" y="4154"/>
                </a:moveTo>
                <a:lnTo>
                  <a:pt x="7331" y="4199"/>
                </a:lnTo>
                <a:lnTo>
                  <a:pt x="7346" y="4235"/>
                </a:lnTo>
                <a:lnTo>
                  <a:pt x="7453" y="4190"/>
                </a:lnTo>
                <a:lnTo>
                  <a:pt x="7438" y="4154"/>
                </a:lnTo>
                <a:close/>
                <a:moveTo>
                  <a:pt x="9233" y="3445"/>
                </a:moveTo>
                <a:lnTo>
                  <a:pt x="9218" y="3409"/>
                </a:lnTo>
                <a:lnTo>
                  <a:pt x="9111" y="3454"/>
                </a:lnTo>
                <a:lnTo>
                  <a:pt x="9126" y="3489"/>
                </a:lnTo>
                <a:lnTo>
                  <a:pt x="9233" y="3445"/>
                </a:lnTo>
                <a:close/>
                <a:moveTo>
                  <a:pt x="7616" y="4080"/>
                </a:moveTo>
                <a:lnTo>
                  <a:pt x="7509" y="4124"/>
                </a:lnTo>
                <a:lnTo>
                  <a:pt x="7524" y="4160"/>
                </a:lnTo>
                <a:lnTo>
                  <a:pt x="7631" y="4115"/>
                </a:lnTo>
                <a:lnTo>
                  <a:pt x="7616" y="4080"/>
                </a:lnTo>
                <a:close/>
                <a:moveTo>
                  <a:pt x="7260" y="4229"/>
                </a:moveTo>
                <a:lnTo>
                  <a:pt x="7153" y="4273"/>
                </a:lnTo>
                <a:lnTo>
                  <a:pt x="7168" y="4309"/>
                </a:lnTo>
                <a:lnTo>
                  <a:pt x="7275" y="4264"/>
                </a:lnTo>
                <a:lnTo>
                  <a:pt x="7260" y="4229"/>
                </a:lnTo>
                <a:close/>
                <a:moveTo>
                  <a:pt x="7097" y="4339"/>
                </a:moveTo>
                <a:lnTo>
                  <a:pt x="7082" y="4303"/>
                </a:lnTo>
                <a:lnTo>
                  <a:pt x="6975" y="4348"/>
                </a:lnTo>
                <a:lnTo>
                  <a:pt x="6990" y="4384"/>
                </a:lnTo>
                <a:lnTo>
                  <a:pt x="7097" y="4339"/>
                </a:lnTo>
                <a:close/>
                <a:moveTo>
                  <a:pt x="4482" y="5391"/>
                </a:moveTo>
                <a:lnTo>
                  <a:pt x="4497" y="5427"/>
                </a:lnTo>
                <a:lnTo>
                  <a:pt x="4604" y="5382"/>
                </a:lnTo>
                <a:lnTo>
                  <a:pt x="4589" y="5347"/>
                </a:lnTo>
                <a:lnTo>
                  <a:pt x="4482" y="5391"/>
                </a:lnTo>
                <a:close/>
                <a:moveTo>
                  <a:pt x="10373" y="2968"/>
                </a:moveTo>
                <a:lnTo>
                  <a:pt x="10480" y="2923"/>
                </a:lnTo>
                <a:lnTo>
                  <a:pt x="10465" y="2887"/>
                </a:lnTo>
                <a:lnTo>
                  <a:pt x="10358" y="2932"/>
                </a:lnTo>
                <a:lnTo>
                  <a:pt x="10373" y="2968"/>
                </a:lnTo>
                <a:close/>
                <a:moveTo>
                  <a:pt x="4426" y="5457"/>
                </a:moveTo>
                <a:lnTo>
                  <a:pt x="4411" y="5421"/>
                </a:lnTo>
                <a:lnTo>
                  <a:pt x="4330" y="5455"/>
                </a:lnTo>
                <a:cubicBezTo>
                  <a:pt x="4287" y="5397"/>
                  <a:pt x="4218" y="5358"/>
                  <a:pt x="4140" y="5358"/>
                </a:cubicBezTo>
                <a:cubicBezTo>
                  <a:pt x="4048" y="5358"/>
                  <a:pt x="3968" y="5411"/>
                  <a:pt x="3930" y="5488"/>
                </a:cubicBezTo>
                <a:lnTo>
                  <a:pt x="3889" y="5479"/>
                </a:lnTo>
                <a:lnTo>
                  <a:pt x="3880" y="5516"/>
                </a:lnTo>
                <a:lnTo>
                  <a:pt x="3915" y="5525"/>
                </a:lnTo>
                <a:cubicBezTo>
                  <a:pt x="3909" y="5546"/>
                  <a:pt x="3905" y="5569"/>
                  <a:pt x="3905" y="5593"/>
                </a:cubicBezTo>
                <a:cubicBezTo>
                  <a:pt x="3905" y="5723"/>
                  <a:pt x="4010" y="5828"/>
                  <a:pt x="4140" y="5828"/>
                </a:cubicBezTo>
                <a:cubicBezTo>
                  <a:pt x="4270" y="5828"/>
                  <a:pt x="4375" y="5723"/>
                  <a:pt x="4375" y="5593"/>
                </a:cubicBezTo>
                <a:cubicBezTo>
                  <a:pt x="4375" y="5591"/>
                  <a:pt x="4374" y="5588"/>
                  <a:pt x="4374" y="5585"/>
                </a:cubicBezTo>
                <a:lnTo>
                  <a:pt x="4385" y="5585"/>
                </a:lnTo>
                <a:lnTo>
                  <a:pt x="4386" y="5547"/>
                </a:lnTo>
                <a:lnTo>
                  <a:pt x="4370" y="5546"/>
                </a:lnTo>
                <a:cubicBezTo>
                  <a:pt x="4365" y="5526"/>
                  <a:pt x="4359" y="5507"/>
                  <a:pt x="4350" y="5489"/>
                </a:cubicBezTo>
                <a:lnTo>
                  <a:pt x="4426" y="5457"/>
                </a:lnTo>
                <a:close/>
                <a:moveTo>
                  <a:pt x="10551" y="2893"/>
                </a:moveTo>
                <a:lnTo>
                  <a:pt x="10658" y="2848"/>
                </a:lnTo>
                <a:lnTo>
                  <a:pt x="10643" y="2813"/>
                </a:lnTo>
                <a:lnTo>
                  <a:pt x="10536" y="2857"/>
                </a:lnTo>
                <a:lnTo>
                  <a:pt x="10551" y="2893"/>
                </a:lnTo>
                <a:close/>
                <a:moveTo>
                  <a:pt x="8577" y="3677"/>
                </a:moveTo>
                <a:lnTo>
                  <a:pt x="8592" y="3713"/>
                </a:lnTo>
                <a:lnTo>
                  <a:pt x="8699" y="3668"/>
                </a:lnTo>
                <a:lnTo>
                  <a:pt x="8684" y="3632"/>
                </a:lnTo>
                <a:lnTo>
                  <a:pt x="8577" y="3677"/>
                </a:lnTo>
                <a:close/>
                <a:moveTo>
                  <a:pt x="8755" y="3603"/>
                </a:moveTo>
                <a:lnTo>
                  <a:pt x="8770" y="3638"/>
                </a:lnTo>
                <a:lnTo>
                  <a:pt x="8877" y="3594"/>
                </a:lnTo>
                <a:lnTo>
                  <a:pt x="8862" y="3558"/>
                </a:lnTo>
                <a:lnTo>
                  <a:pt x="8755" y="3603"/>
                </a:lnTo>
                <a:close/>
                <a:moveTo>
                  <a:pt x="5016" y="5168"/>
                </a:moveTo>
                <a:lnTo>
                  <a:pt x="5031" y="5204"/>
                </a:lnTo>
                <a:lnTo>
                  <a:pt x="5138" y="5159"/>
                </a:lnTo>
                <a:lnTo>
                  <a:pt x="5123" y="5123"/>
                </a:lnTo>
                <a:lnTo>
                  <a:pt x="5016" y="5168"/>
                </a:lnTo>
                <a:close/>
                <a:moveTo>
                  <a:pt x="5565" y="4980"/>
                </a:moveTo>
                <a:lnTo>
                  <a:pt x="5672" y="4935"/>
                </a:lnTo>
                <a:lnTo>
                  <a:pt x="5657" y="4899"/>
                </a:lnTo>
                <a:lnTo>
                  <a:pt x="5550" y="4944"/>
                </a:lnTo>
                <a:lnTo>
                  <a:pt x="5565" y="4980"/>
                </a:lnTo>
                <a:close/>
                <a:moveTo>
                  <a:pt x="5209" y="5129"/>
                </a:moveTo>
                <a:lnTo>
                  <a:pt x="5316" y="5084"/>
                </a:lnTo>
                <a:lnTo>
                  <a:pt x="5301" y="5048"/>
                </a:lnTo>
                <a:lnTo>
                  <a:pt x="5194" y="5093"/>
                </a:lnTo>
                <a:lnTo>
                  <a:pt x="5209" y="5129"/>
                </a:lnTo>
                <a:close/>
                <a:moveTo>
                  <a:pt x="8236" y="3862"/>
                </a:moveTo>
                <a:lnTo>
                  <a:pt x="8343" y="3817"/>
                </a:lnTo>
                <a:lnTo>
                  <a:pt x="8328" y="3781"/>
                </a:lnTo>
                <a:lnTo>
                  <a:pt x="8221" y="3826"/>
                </a:lnTo>
                <a:lnTo>
                  <a:pt x="8236" y="3862"/>
                </a:lnTo>
                <a:close/>
                <a:moveTo>
                  <a:pt x="4960" y="5233"/>
                </a:moveTo>
                <a:lnTo>
                  <a:pt x="4945" y="5198"/>
                </a:lnTo>
                <a:lnTo>
                  <a:pt x="4838" y="5242"/>
                </a:lnTo>
                <a:lnTo>
                  <a:pt x="4853" y="5278"/>
                </a:lnTo>
                <a:lnTo>
                  <a:pt x="4960" y="5233"/>
                </a:lnTo>
                <a:close/>
                <a:moveTo>
                  <a:pt x="5743" y="4905"/>
                </a:moveTo>
                <a:lnTo>
                  <a:pt x="5850" y="4861"/>
                </a:lnTo>
                <a:lnTo>
                  <a:pt x="5835" y="4825"/>
                </a:lnTo>
                <a:lnTo>
                  <a:pt x="5728" y="4870"/>
                </a:lnTo>
                <a:lnTo>
                  <a:pt x="5743" y="4905"/>
                </a:lnTo>
                <a:close/>
                <a:moveTo>
                  <a:pt x="4660" y="5317"/>
                </a:moveTo>
                <a:lnTo>
                  <a:pt x="4675" y="5353"/>
                </a:lnTo>
                <a:lnTo>
                  <a:pt x="4782" y="5308"/>
                </a:lnTo>
                <a:lnTo>
                  <a:pt x="4767" y="5272"/>
                </a:lnTo>
                <a:lnTo>
                  <a:pt x="4660" y="5317"/>
                </a:lnTo>
                <a:close/>
                <a:moveTo>
                  <a:pt x="1110" y="4766"/>
                </a:moveTo>
                <a:lnTo>
                  <a:pt x="1107" y="4727"/>
                </a:lnTo>
                <a:cubicBezTo>
                  <a:pt x="1091" y="4613"/>
                  <a:pt x="994" y="4525"/>
                  <a:pt x="875" y="4525"/>
                </a:cubicBezTo>
                <a:cubicBezTo>
                  <a:pt x="745" y="4525"/>
                  <a:pt x="640" y="4630"/>
                  <a:pt x="640" y="4760"/>
                </a:cubicBezTo>
                <a:cubicBezTo>
                  <a:pt x="640" y="4772"/>
                  <a:pt x="641" y="4784"/>
                  <a:pt x="643" y="4795"/>
                </a:cubicBezTo>
                <a:lnTo>
                  <a:pt x="570" y="4824"/>
                </a:lnTo>
                <a:lnTo>
                  <a:pt x="584" y="4860"/>
                </a:lnTo>
                <a:lnTo>
                  <a:pt x="652" y="4833"/>
                </a:lnTo>
                <a:cubicBezTo>
                  <a:pt x="683" y="4927"/>
                  <a:pt x="771" y="4995"/>
                  <a:pt x="875" y="4995"/>
                </a:cubicBezTo>
                <a:cubicBezTo>
                  <a:pt x="979" y="4995"/>
                  <a:pt x="1067" y="4928"/>
                  <a:pt x="1098" y="4835"/>
                </a:cubicBezTo>
                <a:lnTo>
                  <a:pt x="1120" y="4840"/>
                </a:lnTo>
                <a:lnTo>
                  <a:pt x="1129" y="4802"/>
                </a:lnTo>
                <a:lnTo>
                  <a:pt x="1107" y="4797"/>
                </a:lnTo>
                <a:cubicBezTo>
                  <a:pt x="1108" y="4787"/>
                  <a:pt x="1109" y="4776"/>
                  <a:pt x="1110" y="4766"/>
                </a:cubicBezTo>
                <a:close/>
                <a:moveTo>
                  <a:pt x="13725" y="1920"/>
                </a:moveTo>
                <a:lnTo>
                  <a:pt x="13714" y="1883"/>
                </a:lnTo>
                <a:lnTo>
                  <a:pt x="13602" y="1916"/>
                </a:lnTo>
                <a:lnTo>
                  <a:pt x="13613" y="1953"/>
                </a:lnTo>
                <a:lnTo>
                  <a:pt x="13725" y="1920"/>
                </a:lnTo>
                <a:close/>
                <a:moveTo>
                  <a:pt x="14473" y="1703"/>
                </a:moveTo>
                <a:lnTo>
                  <a:pt x="14463" y="1666"/>
                </a:lnTo>
                <a:lnTo>
                  <a:pt x="14350" y="1698"/>
                </a:lnTo>
                <a:lnTo>
                  <a:pt x="14361" y="1736"/>
                </a:lnTo>
                <a:lnTo>
                  <a:pt x="14473" y="1703"/>
                </a:lnTo>
                <a:close/>
                <a:moveTo>
                  <a:pt x="14099" y="1812"/>
                </a:moveTo>
                <a:lnTo>
                  <a:pt x="14088" y="1774"/>
                </a:lnTo>
                <a:lnTo>
                  <a:pt x="13976" y="1807"/>
                </a:lnTo>
                <a:lnTo>
                  <a:pt x="13987" y="1844"/>
                </a:lnTo>
                <a:lnTo>
                  <a:pt x="14099" y="1812"/>
                </a:lnTo>
                <a:close/>
                <a:moveTo>
                  <a:pt x="14286" y="1757"/>
                </a:moveTo>
                <a:lnTo>
                  <a:pt x="14276" y="1720"/>
                </a:lnTo>
                <a:lnTo>
                  <a:pt x="14163" y="1753"/>
                </a:lnTo>
                <a:lnTo>
                  <a:pt x="14174" y="1790"/>
                </a:lnTo>
                <a:lnTo>
                  <a:pt x="14286" y="1757"/>
                </a:lnTo>
                <a:close/>
                <a:moveTo>
                  <a:pt x="13912" y="1866"/>
                </a:moveTo>
                <a:lnTo>
                  <a:pt x="13901" y="1829"/>
                </a:lnTo>
                <a:lnTo>
                  <a:pt x="13789" y="1861"/>
                </a:lnTo>
                <a:lnTo>
                  <a:pt x="13800" y="1898"/>
                </a:lnTo>
                <a:lnTo>
                  <a:pt x="13912" y="1866"/>
                </a:lnTo>
                <a:close/>
                <a:moveTo>
                  <a:pt x="15596" y="1377"/>
                </a:moveTo>
                <a:lnTo>
                  <a:pt x="15585" y="1340"/>
                </a:lnTo>
                <a:lnTo>
                  <a:pt x="15473" y="1373"/>
                </a:lnTo>
                <a:lnTo>
                  <a:pt x="15484" y="1410"/>
                </a:lnTo>
                <a:lnTo>
                  <a:pt x="15596" y="1377"/>
                </a:lnTo>
                <a:close/>
                <a:moveTo>
                  <a:pt x="15409" y="1432"/>
                </a:moveTo>
                <a:lnTo>
                  <a:pt x="15398" y="1394"/>
                </a:lnTo>
                <a:lnTo>
                  <a:pt x="15286" y="1427"/>
                </a:lnTo>
                <a:lnTo>
                  <a:pt x="15297" y="1464"/>
                </a:lnTo>
                <a:lnTo>
                  <a:pt x="15409" y="1432"/>
                </a:lnTo>
                <a:close/>
                <a:moveTo>
                  <a:pt x="15024" y="1503"/>
                </a:moveTo>
                <a:lnTo>
                  <a:pt x="14912" y="1535"/>
                </a:lnTo>
                <a:lnTo>
                  <a:pt x="14923" y="1573"/>
                </a:lnTo>
                <a:lnTo>
                  <a:pt x="15035" y="1540"/>
                </a:lnTo>
                <a:lnTo>
                  <a:pt x="15024" y="1503"/>
                </a:lnTo>
                <a:close/>
                <a:moveTo>
                  <a:pt x="14848" y="1594"/>
                </a:moveTo>
                <a:lnTo>
                  <a:pt x="14837" y="1557"/>
                </a:lnTo>
                <a:lnTo>
                  <a:pt x="14725" y="1590"/>
                </a:lnTo>
                <a:lnTo>
                  <a:pt x="14736" y="1627"/>
                </a:lnTo>
                <a:lnTo>
                  <a:pt x="14848" y="1594"/>
                </a:lnTo>
                <a:close/>
                <a:moveTo>
                  <a:pt x="15222" y="1486"/>
                </a:moveTo>
                <a:lnTo>
                  <a:pt x="15211" y="1449"/>
                </a:lnTo>
                <a:lnTo>
                  <a:pt x="15099" y="1481"/>
                </a:lnTo>
                <a:lnTo>
                  <a:pt x="15110" y="1518"/>
                </a:lnTo>
                <a:lnTo>
                  <a:pt x="15222" y="1486"/>
                </a:lnTo>
                <a:close/>
                <a:moveTo>
                  <a:pt x="14661" y="1649"/>
                </a:moveTo>
                <a:lnTo>
                  <a:pt x="14650" y="1611"/>
                </a:lnTo>
                <a:lnTo>
                  <a:pt x="14538" y="1644"/>
                </a:lnTo>
                <a:lnTo>
                  <a:pt x="14548" y="1681"/>
                </a:lnTo>
                <a:lnTo>
                  <a:pt x="14661" y="1649"/>
                </a:lnTo>
                <a:close/>
                <a:moveTo>
                  <a:pt x="13527" y="1937"/>
                </a:moveTo>
                <a:lnTo>
                  <a:pt x="13415" y="1970"/>
                </a:lnTo>
                <a:lnTo>
                  <a:pt x="13426" y="2007"/>
                </a:lnTo>
                <a:lnTo>
                  <a:pt x="13538" y="1975"/>
                </a:lnTo>
                <a:lnTo>
                  <a:pt x="13527" y="1937"/>
                </a:lnTo>
                <a:close/>
                <a:moveTo>
                  <a:pt x="11843" y="2426"/>
                </a:moveTo>
                <a:lnTo>
                  <a:pt x="11731" y="2458"/>
                </a:lnTo>
                <a:lnTo>
                  <a:pt x="11742" y="2496"/>
                </a:lnTo>
                <a:lnTo>
                  <a:pt x="11854" y="2463"/>
                </a:lnTo>
                <a:lnTo>
                  <a:pt x="11843" y="2426"/>
                </a:lnTo>
                <a:close/>
                <a:moveTo>
                  <a:pt x="11667" y="2517"/>
                </a:moveTo>
                <a:lnTo>
                  <a:pt x="11656" y="2480"/>
                </a:lnTo>
                <a:lnTo>
                  <a:pt x="11544" y="2513"/>
                </a:lnTo>
                <a:lnTo>
                  <a:pt x="11555" y="2550"/>
                </a:lnTo>
                <a:lnTo>
                  <a:pt x="11667" y="2517"/>
                </a:lnTo>
                <a:close/>
                <a:moveTo>
                  <a:pt x="13153" y="2046"/>
                </a:moveTo>
                <a:lnTo>
                  <a:pt x="13041" y="2078"/>
                </a:lnTo>
                <a:lnTo>
                  <a:pt x="13052" y="2116"/>
                </a:lnTo>
                <a:lnTo>
                  <a:pt x="13164" y="2083"/>
                </a:lnTo>
                <a:lnTo>
                  <a:pt x="13153" y="2046"/>
                </a:lnTo>
                <a:close/>
                <a:moveTo>
                  <a:pt x="12041" y="2409"/>
                </a:moveTo>
                <a:lnTo>
                  <a:pt x="12030" y="2372"/>
                </a:lnTo>
                <a:lnTo>
                  <a:pt x="11918" y="2404"/>
                </a:lnTo>
                <a:lnTo>
                  <a:pt x="11929" y="2441"/>
                </a:lnTo>
                <a:lnTo>
                  <a:pt x="12041" y="2409"/>
                </a:lnTo>
                <a:close/>
                <a:moveTo>
                  <a:pt x="12977" y="2137"/>
                </a:moveTo>
                <a:lnTo>
                  <a:pt x="12966" y="2100"/>
                </a:lnTo>
                <a:lnTo>
                  <a:pt x="12854" y="2133"/>
                </a:lnTo>
                <a:lnTo>
                  <a:pt x="12864" y="2170"/>
                </a:lnTo>
                <a:lnTo>
                  <a:pt x="12977" y="2137"/>
                </a:lnTo>
                <a:close/>
                <a:moveTo>
                  <a:pt x="12217" y="2317"/>
                </a:moveTo>
                <a:lnTo>
                  <a:pt x="12105" y="2350"/>
                </a:lnTo>
                <a:lnTo>
                  <a:pt x="12116" y="2387"/>
                </a:lnTo>
                <a:lnTo>
                  <a:pt x="12228" y="2355"/>
                </a:lnTo>
                <a:lnTo>
                  <a:pt x="12217" y="2317"/>
                </a:lnTo>
                <a:close/>
                <a:moveTo>
                  <a:pt x="12779" y="2154"/>
                </a:moveTo>
                <a:lnTo>
                  <a:pt x="12666" y="2187"/>
                </a:lnTo>
                <a:lnTo>
                  <a:pt x="12677" y="2224"/>
                </a:lnTo>
                <a:lnTo>
                  <a:pt x="12789" y="2192"/>
                </a:lnTo>
                <a:lnTo>
                  <a:pt x="12779" y="2154"/>
                </a:lnTo>
                <a:close/>
                <a:moveTo>
                  <a:pt x="13351" y="2029"/>
                </a:moveTo>
                <a:lnTo>
                  <a:pt x="13340" y="1992"/>
                </a:lnTo>
                <a:lnTo>
                  <a:pt x="13228" y="2024"/>
                </a:lnTo>
                <a:lnTo>
                  <a:pt x="13239" y="2061"/>
                </a:lnTo>
                <a:lnTo>
                  <a:pt x="13351" y="2029"/>
                </a:lnTo>
                <a:close/>
                <a:moveTo>
                  <a:pt x="12490" y="2279"/>
                </a:moveTo>
                <a:lnTo>
                  <a:pt x="12602" y="2246"/>
                </a:lnTo>
                <a:lnTo>
                  <a:pt x="12592" y="2209"/>
                </a:lnTo>
                <a:lnTo>
                  <a:pt x="12479" y="2241"/>
                </a:lnTo>
                <a:lnTo>
                  <a:pt x="12490" y="2279"/>
                </a:lnTo>
                <a:close/>
                <a:moveTo>
                  <a:pt x="12292" y="2296"/>
                </a:moveTo>
                <a:lnTo>
                  <a:pt x="12303" y="2333"/>
                </a:lnTo>
                <a:lnTo>
                  <a:pt x="12415" y="2300"/>
                </a:lnTo>
                <a:lnTo>
                  <a:pt x="12404" y="2263"/>
                </a:lnTo>
                <a:lnTo>
                  <a:pt x="12292" y="2296"/>
                </a:lnTo>
                <a:close/>
                <a:moveTo>
                  <a:pt x="15202" y="16915"/>
                </a:moveTo>
                <a:lnTo>
                  <a:pt x="15180" y="16883"/>
                </a:lnTo>
                <a:lnTo>
                  <a:pt x="15085" y="16950"/>
                </a:lnTo>
                <a:lnTo>
                  <a:pt x="15108" y="16982"/>
                </a:lnTo>
                <a:lnTo>
                  <a:pt x="15202" y="16915"/>
                </a:lnTo>
                <a:close/>
                <a:moveTo>
                  <a:pt x="15966" y="16327"/>
                </a:moveTo>
                <a:lnTo>
                  <a:pt x="15872" y="16394"/>
                </a:lnTo>
                <a:lnTo>
                  <a:pt x="15894" y="16425"/>
                </a:lnTo>
                <a:lnTo>
                  <a:pt x="15988" y="16358"/>
                </a:lnTo>
                <a:lnTo>
                  <a:pt x="15966" y="16327"/>
                </a:lnTo>
                <a:close/>
                <a:moveTo>
                  <a:pt x="16680" y="15869"/>
                </a:moveTo>
                <a:lnTo>
                  <a:pt x="16775" y="15802"/>
                </a:lnTo>
                <a:lnTo>
                  <a:pt x="16752" y="15770"/>
                </a:lnTo>
                <a:lnTo>
                  <a:pt x="16658" y="15837"/>
                </a:lnTo>
                <a:lnTo>
                  <a:pt x="16680" y="15869"/>
                </a:lnTo>
                <a:close/>
                <a:moveTo>
                  <a:pt x="18252" y="14755"/>
                </a:moveTo>
                <a:lnTo>
                  <a:pt x="18347" y="14689"/>
                </a:lnTo>
                <a:lnTo>
                  <a:pt x="18324" y="14657"/>
                </a:lnTo>
                <a:lnTo>
                  <a:pt x="18230" y="14724"/>
                </a:lnTo>
                <a:lnTo>
                  <a:pt x="18252" y="14755"/>
                </a:lnTo>
                <a:close/>
                <a:moveTo>
                  <a:pt x="17381" y="15325"/>
                </a:moveTo>
                <a:lnTo>
                  <a:pt x="17287" y="15392"/>
                </a:lnTo>
                <a:lnTo>
                  <a:pt x="17309" y="15423"/>
                </a:lnTo>
                <a:lnTo>
                  <a:pt x="17403" y="15356"/>
                </a:lnTo>
                <a:lnTo>
                  <a:pt x="17381" y="15325"/>
                </a:lnTo>
                <a:close/>
                <a:moveTo>
                  <a:pt x="17246" y="15468"/>
                </a:moveTo>
                <a:lnTo>
                  <a:pt x="17224" y="15436"/>
                </a:lnTo>
                <a:lnTo>
                  <a:pt x="17129" y="15503"/>
                </a:lnTo>
                <a:lnTo>
                  <a:pt x="17152" y="15535"/>
                </a:lnTo>
                <a:lnTo>
                  <a:pt x="17246" y="15468"/>
                </a:lnTo>
                <a:close/>
                <a:moveTo>
                  <a:pt x="16909" y="15659"/>
                </a:moveTo>
                <a:lnTo>
                  <a:pt x="16815" y="15726"/>
                </a:lnTo>
                <a:lnTo>
                  <a:pt x="16837" y="15757"/>
                </a:lnTo>
                <a:lnTo>
                  <a:pt x="16932" y="15690"/>
                </a:lnTo>
                <a:lnTo>
                  <a:pt x="16909" y="15659"/>
                </a:lnTo>
                <a:close/>
                <a:moveTo>
                  <a:pt x="15652" y="16549"/>
                </a:moveTo>
                <a:lnTo>
                  <a:pt x="15557" y="16616"/>
                </a:lnTo>
                <a:lnTo>
                  <a:pt x="15580" y="16648"/>
                </a:lnTo>
                <a:lnTo>
                  <a:pt x="15674" y="16581"/>
                </a:lnTo>
                <a:lnTo>
                  <a:pt x="15652" y="16549"/>
                </a:lnTo>
                <a:close/>
                <a:moveTo>
                  <a:pt x="17938" y="14978"/>
                </a:moveTo>
                <a:lnTo>
                  <a:pt x="18032" y="14911"/>
                </a:lnTo>
                <a:lnTo>
                  <a:pt x="18010" y="14879"/>
                </a:lnTo>
                <a:lnTo>
                  <a:pt x="17915" y="14946"/>
                </a:lnTo>
                <a:lnTo>
                  <a:pt x="17938" y="14978"/>
                </a:lnTo>
                <a:close/>
                <a:moveTo>
                  <a:pt x="16366" y="16091"/>
                </a:moveTo>
                <a:lnTo>
                  <a:pt x="16460" y="16024"/>
                </a:lnTo>
                <a:lnTo>
                  <a:pt x="16438" y="15993"/>
                </a:lnTo>
                <a:lnTo>
                  <a:pt x="16343" y="16060"/>
                </a:lnTo>
                <a:lnTo>
                  <a:pt x="16366" y="16091"/>
                </a:lnTo>
                <a:close/>
                <a:moveTo>
                  <a:pt x="18167" y="14768"/>
                </a:moveTo>
                <a:lnTo>
                  <a:pt x="18073" y="14835"/>
                </a:lnTo>
                <a:lnTo>
                  <a:pt x="18095" y="14867"/>
                </a:lnTo>
                <a:lnTo>
                  <a:pt x="18190" y="14800"/>
                </a:lnTo>
                <a:lnTo>
                  <a:pt x="18167" y="14768"/>
                </a:lnTo>
                <a:close/>
                <a:moveTo>
                  <a:pt x="15023" y="16995"/>
                </a:moveTo>
                <a:lnTo>
                  <a:pt x="14928" y="17062"/>
                </a:lnTo>
                <a:lnTo>
                  <a:pt x="14951" y="17093"/>
                </a:lnTo>
                <a:lnTo>
                  <a:pt x="15045" y="17026"/>
                </a:lnTo>
                <a:lnTo>
                  <a:pt x="15023" y="16995"/>
                </a:lnTo>
                <a:close/>
                <a:moveTo>
                  <a:pt x="15243" y="16839"/>
                </a:moveTo>
                <a:lnTo>
                  <a:pt x="15265" y="16871"/>
                </a:lnTo>
                <a:lnTo>
                  <a:pt x="15360" y="16804"/>
                </a:lnTo>
                <a:lnTo>
                  <a:pt x="15337" y="16772"/>
                </a:lnTo>
                <a:lnTo>
                  <a:pt x="15243" y="16839"/>
                </a:lnTo>
                <a:close/>
                <a:moveTo>
                  <a:pt x="17781" y="15089"/>
                </a:moveTo>
                <a:lnTo>
                  <a:pt x="17875" y="15022"/>
                </a:lnTo>
                <a:lnTo>
                  <a:pt x="17853" y="14991"/>
                </a:lnTo>
                <a:lnTo>
                  <a:pt x="17758" y="15058"/>
                </a:lnTo>
                <a:lnTo>
                  <a:pt x="17781" y="15089"/>
                </a:lnTo>
                <a:close/>
                <a:moveTo>
                  <a:pt x="16123" y="16215"/>
                </a:moveTo>
                <a:lnTo>
                  <a:pt x="16029" y="16282"/>
                </a:lnTo>
                <a:lnTo>
                  <a:pt x="16051" y="16314"/>
                </a:lnTo>
                <a:lnTo>
                  <a:pt x="16146" y="16247"/>
                </a:lnTo>
                <a:lnTo>
                  <a:pt x="16123" y="16215"/>
                </a:lnTo>
                <a:close/>
                <a:moveTo>
                  <a:pt x="15400" y="16728"/>
                </a:moveTo>
                <a:lnTo>
                  <a:pt x="15422" y="16759"/>
                </a:lnTo>
                <a:lnTo>
                  <a:pt x="15517" y="16692"/>
                </a:lnTo>
                <a:lnTo>
                  <a:pt x="15494" y="16661"/>
                </a:lnTo>
                <a:lnTo>
                  <a:pt x="15400" y="16728"/>
                </a:lnTo>
                <a:close/>
                <a:moveTo>
                  <a:pt x="16617" y="15913"/>
                </a:moveTo>
                <a:lnTo>
                  <a:pt x="16595" y="15881"/>
                </a:lnTo>
                <a:lnTo>
                  <a:pt x="16500" y="15948"/>
                </a:lnTo>
                <a:lnTo>
                  <a:pt x="16523" y="15980"/>
                </a:lnTo>
                <a:lnTo>
                  <a:pt x="16617" y="15913"/>
                </a:lnTo>
                <a:close/>
                <a:moveTo>
                  <a:pt x="15831" y="16470"/>
                </a:moveTo>
                <a:lnTo>
                  <a:pt x="15809" y="16438"/>
                </a:lnTo>
                <a:lnTo>
                  <a:pt x="15714" y="16505"/>
                </a:lnTo>
                <a:lnTo>
                  <a:pt x="15737" y="16537"/>
                </a:lnTo>
                <a:lnTo>
                  <a:pt x="15831" y="16470"/>
                </a:lnTo>
                <a:close/>
                <a:moveTo>
                  <a:pt x="17538" y="15213"/>
                </a:moveTo>
                <a:lnTo>
                  <a:pt x="17444" y="15280"/>
                </a:lnTo>
                <a:lnTo>
                  <a:pt x="17466" y="15312"/>
                </a:lnTo>
                <a:lnTo>
                  <a:pt x="17561" y="15245"/>
                </a:lnTo>
                <a:lnTo>
                  <a:pt x="17538" y="15213"/>
                </a:lnTo>
                <a:close/>
                <a:moveTo>
                  <a:pt x="17089" y="15579"/>
                </a:moveTo>
                <a:lnTo>
                  <a:pt x="17067" y="15547"/>
                </a:lnTo>
                <a:lnTo>
                  <a:pt x="16972" y="15614"/>
                </a:lnTo>
                <a:lnTo>
                  <a:pt x="16995" y="15646"/>
                </a:lnTo>
                <a:lnTo>
                  <a:pt x="17089" y="15579"/>
                </a:lnTo>
                <a:close/>
                <a:moveTo>
                  <a:pt x="16280" y="16104"/>
                </a:moveTo>
                <a:lnTo>
                  <a:pt x="16186" y="16171"/>
                </a:lnTo>
                <a:lnTo>
                  <a:pt x="16208" y="16203"/>
                </a:lnTo>
                <a:lnTo>
                  <a:pt x="16303" y="16136"/>
                </a:lnTo>
                <a:lnTo>
                  <a:pt x="16280" y="16104"/>
                </a:lnTo>
                <a:close/>
                <a:moveTo>
                  <a:pt x="17623" y="15201"/>
                </a:moveTo>
                <a:lnTo>
                  <a:pt x="17718" y="15134"/>
                </a:lnTo>
                <a:lnTo>
                  <a:pt x="17695" y="15102"/>
                </a:lnTo>
                <a:lnTo>
                  <a:pt x="17601" y="15169"/>
                </a:lnTo>
                <a:lnTo>
                  <a:pt x="17623" y="15201"/>
                </a:lnTo>
                <a:close/>
                <a:moveTo>
                  <a:pt x="17583" y="16286"/>
                </a:moveTo>
                <a:lnTo>
                  <a:pt x="17525" y="16386"/>
                </a:lnTo>
                <a:lnTo>
                  <a:pt x="17559" y="16405"/>
                </a:lnTo>
                <a:lnTo>
                  <a:pt x="17616" y="16306"/>
                </a:lnTo>
                <a:lnTo>
                  <a:pt x="17583" y="16286"/>
                </a:lnTo>
                <a:close/>
                <a:moveTo>
                  <a:pt x="17621" y="16221"/>
                </a:moveTo>
                <a:lnTo>
                  <a:pt x="17654" y="16240"/>
                </a:lnTo>
                <a:lnTo>
                  <a:pt x="17712" y="16141"/>
                </a:lnTo>
                <a:lnTo>
                  <a:pt x="17678" y="16122"/>
                </a:lnTo>
                <a:lnTo>
                  <a:pt x="17621" y="16221"/>
                </a:lnTo>
                <a:close/>
                <a:moveTo>
                  <a:pt x="17391" y="16616"/>
                </a:moveTo>
                <a:lnTo>
                  <a:pt x="17334" y="16716"/>
                </a:lnTo>
                <a:lnTo>
                  <a:pt x="17367" y="16735"/>
                </a:lnTo>
                <a:lnTo>
                  <a:pt x="17425" y="16636"/>
                </a:lnTo>
                <a:lnTo>
                  <a:pt x="17391" y="16616"/>
                </a:lnTo>
                <a:close/>
                <a:moveTo>
                  <a:pt x="16946" y="17461"/>
                </a:moveTo>
                <a:lnTo>
                  <a:pt x="16912" y="17441"/>
                </a:lnTo>
                <a:lnTo>
                  <a:pt x="16855" y="17540"/>
                </a:lnTo>
                <a:lnTo>
                  <a:pt x="16888" y="17560"/>
                </a:lnTo>
                <a:lnTo>
                  <a:pt x="16946" y="17461"/>
                </a:lnTo>
                <a:close/>
                <a:moveTo>
                  <a:pt x="17200" y="16946"/>
                </a:moveTo>
                <a:lnTo>
                  <a:pt x="17142" y="17046"/>
                </a:lnTo>
                <a:lnTo>
                  <a:pt x="17176" y="17065"/>
                </a:lnTo>
                <a:lnTo>
                  <a:pt x="17233" y="16966"/>
                </a:lnTo>
                <a:lnTo>
                  <a:pt x="17200" y="16946"/>
                </a:lnTo>
                <a:close/>
                <a:moveTo>
                  <a:pt x="17774" y="15957"/>
                </a:moveTo>
                <a:lnTo>
                  <a:pt x="17717" y="16056"/>
                </a:lnTo>
                <a:lnTo>
                  <a:pt x="17750" y="16075"/>
                </a:lnTo>
                <a:lnTo>
                  <a:pt x="17808" y="15976"/>
                </a:lnTo>
                <a:lnTo>
                  <a:pt x="17774" y="15957"/>
                </a:lnTo>
                <a:close/>
                <a:moveTo>
                  <a:pt x="17008" y="17276"/>
                </a:moveTo>
                <a:lnTo>
                  <a:pt x="16951" y="17375"/>
                </a:lnTo>
                <a:lnTo>
                  <a:pt x="16984" y="17395"/>
                </a:lnTo>
                <a:lnTo>
                  <a:pt x="17042" y="17296"/>
                </a:lnTo>
                <a:lnTo>
                  <a:pt x="17008" y="17276"/>
                </a:lnTo>
                <a:close/>
                <a:moveTo>
                  <a:pt x="17463" y="16570"/>
                </a:moveTo>
                <a:lnTo>
                  <a:pt x="17521" y="16471"/>
                </a:lnTo>
                <a:lnTo>
                  <a:pt x="17487" y="16451"/>
                </a:lnTo>
                <a:lnTo>
                  <a:pt x="17429" y="16551"/>
                </a:lnTo>
                <a:lnTo>
                  <a:pt x="17463" y="16570"/>
                </a:lnTo>
                <a:close/>
                <a:moveTo>
                  <a:pt x="18382" y="14986"/>
                </a:moveTo>
                <a:lnTo>
                  <a:pt x="18349" y="14967"/>
                </a:lnTo>
                <a:lnTo>
                  <a:pt x="18291" y="15066"/>
                </a:lnTo>
                <a:lnTo>
                  <a:pt x="18325" y="15086"/>
                </a:lnTo>
                <a:lnTo>
                  <a:pt x="18382" y="14986"/>
                </a:lnTo>
                <a:close/>
                <a:moveTo>
                  <a:pt x="18387" y="14901"/>
                </a:moveTo>
                <a:lnTo>
                  <a:pt x="18420" y="14921"/>
                </a:lnTo>
                <a:lnTo>
                  <a:pt x="18478" y="14822"/>
                </a:lnTo>
                <a:lnTo>
                  <a:pt x="18444" y="14802"/>
                </a:lnTo>
                <a:lnTo>
                  <a:pt x="18387" y="14901"/>
                </a:lnTo>
                <a:close/>
                <a:moveTo>
                  <a:pt x="17329" y="16801"/>
                </a:moveTo>
                <a:lnTo>
                  <a:pt x="17295" y="16781"/>
                </a:lnTo>
                <a:lnTo>
                  <a:pt x="17238" y="16881"/>
                </a:lnTo>
                <a:lnTo>
                  <a:pt x="17271" y="16900"/>
                </a:lnTo>
                <a:lnTo>
                  <a:pt x="17329" y="16801"/>
                </a:lnTo>
                <a:close/>
                <a:moveTo>
                  <a:pt x="17138" y="17131"/>
                </a:moveTo>
                <a:lnTo>
                  <a:pt x="17104" y="17111"/>
                </a:lnTo>
                <a:lnTo>
                  <a:pt x="17046" y="17210"/>
                </a:lnTo>
                <a:lnTo>
                  <a:pt x="17080" y="17230"/>
                </a:lnTo>
                <a:lnTo>
                  <a:pt x="17138" y="17131"/>
                </a:lnTo>
                <a:close/>
                <a:moveTo>
                  <a:pt x="17812" y="15891"/>
                </a:moveTo>
                <a:lnTo>
                  <a:pt x="17846" y="15910"/>
                </a:lnTo>
                <a:lnTo>
                  <a:pt x="17903" y="15811"/>
                </a:lnTo>
                <a:lnTo>
                  <a:pt x="17870" y="15792"/>
                </a:lnTo>
                <a:lnTo>
                  <a:pt x="17812" y="15891"/>
                </a:lnTo>
                <a:close/>
                <a:moveTo>
                  <a:pt x="18004" y="15561"/>
                </a:moveTo>
                <a:lnTo>
                  <a:pt x="18037" y="15581"/>
                </a:lnTo>
                <a:lnTo>
                  <a:pt x="18095" y="15481"/>
                </a:lnTo>
                <a:lnTo>
                  <a:pt x="18061" y="15462"/>
                </a:lnTo>
                <a:lnTo>
                  <a:pt x="18004" y="15561"/>
                </a:lnTo>
                <a:close/>
                <a:moveTo>
                  <a:pt x="18195" y="15231"/>
                </a:moveTo>
                <a:lnTo>
                  <a:pt x="18229" y="15251"/>
                </a:lnTo>
                <a:lnTo>
                  <a:pt x="18286" y="15151"/>
                </a:lnTo>
                <a:lnTo>
                  <a:pt x="18253" y="15132"/>
                </a:lnTo>
                <a:lnTo>
                  <a:pt x="18195" y="15231"/>
                </a:lnTo>
                <a:close/>
                <a:moveTo>
                  <a:pt x="17966" y="15627"/>
                </a:moveTo>
                <a:lnTo>
                  <a:pt x="17908" y="15726"/>
                </a:lnTo>
                <a:lnTo>
                  <a:pt x="17942" y="15745"/>
                </a:lnTo>
                <a:lnTo>
                  <a:pt x="17999" y="15646"/>
                </a:lnTo>
                <a:lnTo>
                  <a:pt x="17966" y="15627"/>
                </a:lnTo>
                <a:close/>
                <a:moveTo>
                  <a:pt x="18191" y="15316"/>
                </a:moveTo>
                <a:lnTo>
                  <a:pt x="18157" y="15297"/>
                </a:lnTo>
                <a:lnTo>
                  <a:pt x="18099" y="15396"/>
                </a:lnTo>
                <a:lnTo>
                  <a:pt x="18133" y="15416"/>
                </a:lnTo>
                <a:lnTo>
                  <a:pt x="18191" y="15316"/>
                </a:lnTo>
                <a:close/>
                <a:moveTo>
                  <a:pt x="9664" y="18226"/>
                </a:moveTo>
                <a:lnTo>
                  <a:pt x="9670" y="18264"/>
                </a:lnTo>
                <a:lnTo>
                  <a:pt x="9784" y="18245"/>
                </a:lnTo>
                <a:lnTo>
                  <a:pt x="9778" y="18206"/>
                </a:lnTo>
                <a:lnTo>
                  <a:pt x="9664" y="18226"/>
                </a:lnTo>
                <a:close/>
                <a:moveTo>
                  <a:pt x="9854" y="18193"/>
                </a:moveTo>
                <a:lnTo>
                  <a:pt x="9860" y="18231"/>
                </a:lnTo>
                <a:lnTo>
                  <a:pt x="9974" y="18212"/>
                </a:lnTo>
                <a:lnTo>
                  <a:pt x="9968" y="18174"/>
                </a:lnTo>
                <a:lnTo>
                  <a:pt x="9854" y="18193"/>
                </a:lnTo>
                <a:close/>
                <a:moveTo>
                  <a:pt x="8714" y="18390"/>
                </a:moveTo>
                <a:lnTo>
                  <a:pt x="8721" y="18428"/>
                </a:lnTo>
                <a:lnTo>
                  <a:pt x="8835" y="18408"/>
                </a:lnTo>
                <a:lnTo>
                  <a:pt x="8828" y="18370"/>
                </a:lnTo>
                <a:lnTo>
                  <a:pt x="8714" y="18390"/>
                </a:lnTo>
                <a:close/>
                <a:moveTo>
                  <a:pt x="10423" y="18095"/>
                </a:moveTo>
                <a:lnTo>
                  <a:pt x="10430" y="18133"/>
                </a:lnTo>
                <a:lnTo>
                  <a:pt x="10544" y="18114"/>
                </a:lnTo>
                <a:lnTo>
                  <a:pt x="10538" y="18075"/>
                </a:lnTo>
                <a:lnTo>
                  <a:pt x="10423" y="18095"/>
                </a:lnTo>
                <a:close/>
                <a:moveTo>
                  <a:pt x="10044" y="18161"/>
                </a:moveTo>
                <a:lnTo>
                  <a:pt x="10050" y="18199"/>
                </a:lnTo>
                <a:lnTo>
                  <a:pt x="10164" y="18179"/>
                </a:lnTo>
                <a:lnTo>
                  <a:pt x="10158" y="18141"/>
                </a:lnTo>
                <a:lnTo>
                  <a:pt x="10044" y="18161"/>
                </a:lnTo>
                <a:close/>
                <a:moveTo>
                  <a:pt x="8904" y="18357"/>
                </a:moveTo>
                <a:lnTo>
                  <a:pt x="8911" y="18395"/>
                </a:lnTo>
                <a:lnTo>
                  <a:pt x="9025" y="18375"/>
                </a:lnTo>
                <a:lnTo>
                  <a:pt x="9018" y="18337"/>
                </a:lnTo>
                <a:lnTo>
                  <a:pt x="8904" y="18357"/>
                </a:lnTo>
                <a:close/>
                <a:moveTo>
                  <a:pt x="9284" y="18291"/>
                </a:moveTo>
                <a:lnTo>
                  <a:pt x="9291" y="18330"/>
                </a:lnTo>
                <a:lnTo>
                  <a:pt x="9405" y="18310"/>
                </a:lnTo>
                <a:lnTo>
                  <a:pt x="9398" y="18272"/>
                </a:lnTo>
                <a:lnTo>
                  <a:pt x="9284" y="18291"/>
                </a:lnTo>
                <a:close/>
                <a:moveTo>
                  <a:pt x="9094" y="18324"/>
                </a:moveTo>
                <a:lnTo>
                  <a:pt x="9101" y="18362"/>
                </a:lnTo>
                <a:lnTo>
                  <a:pt x="9215" y="18343"/>
                </a:lnTo>
                <a:lnTo>
                  <a:pt x="9208" y="18304"/>
                </a:lnTo>
                <a:lnTo>
                  <a:pt x="9094" y="18324"/>
                </a:lnTo>
                <a:close/>
                <a:moveTo>
                  <a:pt x="9474" y="18259"/>
                </a:moveTo>
                <a:lnTo>
                  <a:pt x="9480" y="18297"/>
                </a:lnTo>
                <a:lnTo>
                  <a:pt x="9595" y="18277"/>
                </a:lnTo>
                <a:lnTo>
                  <a:pt x="9588" y="18239"/>
                </a:lnTo>
                <a:lnTo>
                  <a:pt x="9474" y="18259"/>
                </a:lnTo>
                <a:close/>
                <a:moveTo>
                  <a:pt x="10234" y="18128"/>
                </a:moveTo>
                <a:lnTo>
                  <a:pt x="10240" y="18166"/>
                </a:lnTo>
                <a:lnTo>
                  <a:pt x="10354" y="18146"/>
                </a:lnTo>
                <a:lnTo>
                  <a:pt x="10348" y="18108"/>
                </a:lnTo>
                <a:lnTo>
                  <a:pt x="10234" y="18128"/>
                </a:lnTo>
                <a:close/>
                <a:moveTo>
                  <a:pt x="11753" y="17866"/>
                </a:moveTo>
                <a:lnTo>
                  <a:pt x="11759" y="17904"/>
                </a:lnTo>
                <a:lnTo>
                  <a:pt x="11873" y="17885"/>
                </a:lnTo>
                <a:lnTo>
                  <a:pt x="11867" y="17846"/>
                </a:lnTo>
                <a:lnTo>
                  <a:pt x="11753" y="17866"/>
                </a:lnTo>
                <a:close/>
                <a:moveTo>
                  <a:pt x="11563" y="17899"/>
                </a:moveTo>
                <a:lnTo>
                  <a:pt x="11569" y="17937"/>
                </a:lnTo>
                <a:lnTo>
                  <a:pt x="11684" y="17917"/>
                </a:lnTo>
                <a:lnTo>
                  <a:pt x="11677" y="17879"/>
                </a:lnTo>
                <a:lnTo>
                  <a:pt x="11563" y="17899"/>
                </a:lnTo>
                <a:close/>
                <a:moveTo>
                  <a:pt x="11183" y="17964"/>
                </a:moveTo>
                <a:lnTo>
                  <a:pt x="11190" y="18002"/>
                </a:lnTo>
                <a:lnTo>
                  <a:pt x="11304" y="17983"/>
                </a:lnTo>
                <a:lnTo>
                  <a:pt x="11297" y="17945"/>
                </a:lnTo>
                <a:lnTo>
                  <a:pt x="11183" y="17964"/>
                </a:lnTo>
                <a:close/>
                <a:moveTo>
                  <a:pt x="10803" y="18030"/>
                </a:moveTo>
                <a:lnTo>
                  <a:pt x="10810" y="18068"/>
                </a:lnTo>
                <a:lnTo>
                  <a:pt x="10924" y="18048"/>
                </a:lnTo>
                <a:lnTo>
                  <a:pt x="10917" y="18010"/>
                </a:lnTo>
                <a:lnTo>
                  <a:pt x="10803" y="18030"/>
                </a:lnTo>
                <a:close/>
                <a:moveTo>
                  <a:pt x="11373" y="17931"/>
                </a:moveTo>
                <a:lnTo>
                  <a:pt x="11380" y="17970"/>
                </a:lnTo>
                <a:lnTo>
                  <a:pt x="11494" y="17950"/>
                </a:lnTo>
                <a:lnTo>
                  <a:pt x="11487" y="17912"/>
                </a:lnTo>
                <a:lnTo>
                  <a:pt x="11373" y="17931"/>
                </a:lnTo>
                <a:close/>
                <a:moveTo>
                  <a:pt x="10613" y="18062"/>
                </a:moveTo>
                <a:lnTo>
                  <a:pt x="10620" y="18101"/>
                </a:lnTo>
                <a:lnTo>
                  <a:pt x="10734" y="18081"/>
                </a:lnTo>
                <a:lnTo>
                  <a:pt x="10727" y="18043"/>
                </a:lnTo>
                <a:lnTo>
                  <a:pt x="10613" y="18062"/>
                </a:lnTo>
                <a:close/>
                <a:moveTo>
                  <a:pt x="10993" y="17997"/>
                </a:moveTo>
                <a:lnTo>
                  <a:pt x="11000" y="18035"/>
                </a:lnTo>
                <a:lnTo>
                  <a:pt x="11114" y="18015"/>
                </a:lnTo>
                <a:lnTo>
                  <a:pt x="11107" y="17977"/>
                </a:lnTo>
                <a:lnTo>
                  <a:pt x="10993" y="17997"/>
                </a:lnTo>
                <a:close/>
                <a:moveTo>
                  <a:pt x="7385" y="18619"/>
                </a:moveTo>
                <a:lnTo>
                  <a:pt x="7391" y="18657"/>
                </a:lnTo>
                <a:lnTo>
                  <a:pt x="7505" y="18637"/>
                </a:lnTo>
                <a:lnTo>
                  <a:pt x="7499" y="18599"/>
                </a:lnTo>
                <a:lnTo>
                  <a:pt x="7385" y="18619"/>
                </a:lnTo>
                <a:close/>
                <a:moveTo>
                  <a:pt x="5676" y="18913"/>
                </a:moveTo>
                <a:lnTo>
                  <a:pt x="5682" y="18951"/>
                </a:lnTo>
                <a:lnTo>
                  <a:pt x="5796" y="18932"/>
                </a:lnTo>
                <a:lnTo>
                  <a:pt x="5790" y="18894"/>
                </a:lnTo>
                <a:lnTo>
                  <a:pt x="5676" y="18913"/>
                </a:lnTo>
                <a:close/>
                <a:moveTo>
                  <a:pt x="5866" y="18880"/>
                </a:moveTo>
                <a:lnTo>
                  <a:pt x="5872" y="18919"/>
                </a:lnTo>
                <a:lnTo>
                  <a:pt x="5986" y="18899"/>
                </a:lnTo>
                <a:lnTo>
                  <a:pt x="5980" y="18861"/>
                </a:lnTo>
                <a:lnTo>
                  <a:pt x="5866" y="18880"/>
                </a:lnTo>
                <a:close/>
                <a:moveTo>
                  <a:pt x="6245" y="18815"/>
                </a:moveTo>
                <a:lnTo>
                  <a:pt x="6252" y="18853"/>
                </a:lnTo>
                <a:lnTo>
                  <a:pt x="6366" y="18834"/>
                </a:lnTo>
                <a:lnTo>
                  <a:pt x="6359" y="18795"/>
                </a:lnTo>
                <a:lnTo>
                  <a:pt x="6245" y="18815"/>
                </a:lnTo>
                <a:close/>
                <a:moveTo>
                  <a:pt x="6055" y="18848"/>
                </a:moveTo>
                <a:lnTo>
                  <a:pt x="6062" y="18886"/>
                </a:lnTo>
                <a:lnTo>
                  <a:pt x="6176" y="18866"/>
                </a:lnTo>
                <a:lnTo>
                  <a:pt x="6170" y="18828"/>
                </a:lnTo>
                <a:lnTo>
                  <a:pt x="6055" y="18848"/>
                </a:lnTo>
                <a:close/>
                <a:moveTo>
                  <a:pt x="5486" y="18946"/>
                </a:moveTo>
                <a:lnTo>
                  <a:pt x="5492" y="18984"/>
                </a:lnTo>
                <a:lnTo>
                  <a:pt x="5606" y="18964"/>
                </a:lnTo>
                <a:lnTo>
                  <a:pt x="5600" y="18926"/>
                </a:lnTo>
                <a:lnTo>
                  <a:pt x="5486" y="18946"/>
                </a:lnTo>
                <a:close/>
                <a:moveTo>
                  <a:pt x="8524" y="18422"/>
                </a:moveTo>
                <a:lnTo>
                  <a:pt x="8531" y="18461"/>
                </a:lnTo>
                <a:lnTo>
                  <a:pt x="8645" y="18441"/>
                </a:lnTo>
                <a:lnTo>
                  <a:pt x="8638" y="18403"/>
                </a:lnTo>
                <a:lnTo>
                  <a:pt x="8524" y="18422"/>
                </a:lnTo>
                <a:close/>
                <a:moveTo>
                  <a:pt x="4916" y="19044"/>
                </a:moveTo>
                <a:lnTo>
                  <a:pt x="4917" y="19050"/>
                </a:lnTo>
                <a:lnTo>
                  <a:pt x="5034" y="19050"/>
                </a:lnTo>
                <a:lnTo>
                  <a:pt x="5030" y="19024"/>
                </a:lnTo>
                <a:lnTo>
                  <a:pt x="4916" y="19044"/>
                </a:lnTo>
                <a:close/>
                <a:moveTo>
                  <a:pt x="5296" y="18979"/>
                </a:moveTo>
                <a:lnTo>
                  <a:pt x="5302" y="19017"/>
                </a:lnTo>
                <a:lnTo>
                  <a:pt x="5416" y="18997"/>
                </a:lnTo>
                <a:lnTo>
                  <a:pt x="5410" y="18959"/>
                </a:lnTo>
                <a:lnTo>
                  <a:pt x="5296" y="18979"/>
                </a:lnTo>
                <a:close/>
                <a:moveTo>
                  <a:pt x="5106" y="19011"/>
                </a:moveTo>
                <a:lnTo>
                  <a:pt x="5112" y="19050"/>
                </a:lnTo>
                <a:lnTo>
                  <a:pt x="5227" y="19030"/>
                </a:lnTo>
                <a:lnTo>
                  <a:pt x="5220" y="18992"/>
                </a:lnTo>
                <a:lnTo>
                  <a:pt x="5106" y="19011"/>
                </a:lnTo>
                <a:close/>
                <a:moveTo>
                  <a:pt x="6435" y="18782"/>
                </a:moveTo>
                <a:lnTo>
                  <a:pt x="6442" y="18821"/>
                </a:lnTo>
                <a:lnTo>
                  <a:pt x="6556" y="18801"/>
                </a:lnTo>
                <a:lnTo>
                  <a:pt x="6549" y="18763"/>
                </a:lnTo>
                <a:lnTo>
                  <a:pt x="6435" y="18782"/>
                </a:lnTo>
                <a:close/>
                <a:moveTo>
                  <a:pt x="7765" y="18553"/>
                </a:moveTo>
                <a:lnTo>
                  <a:pt x="7771" y="18591"/>
                </a:lnTo>
                <a:lnTo>
                  <a:pt x="7885" y="18572"/>
                </a:lnTo>
                <a:lnTo>
                  <a:pt x="7879" y="18534"/>
                </a:lnTo>
                <a:lnTo>
                  <a:pt x="7765" y="18553"/>
                </a:lnTo>
                <a:close/>
                <a:moveTo>
                  <a:pt x="7955" y="18520"/>
                </a:moveTo>
                <a:lnTo>
                  <a:pt x="7961" y="18559"/>
                </a:lnTo>
                <a:lnTo>
                  <a:pt x="8075" y="18539"/>
                </a:lnTo>
                <a:lnTo>
                  <a:pt x="8069" y="18501"/>
                </a:lnTo>
                <a:lnTo>
                  <a:pt x="7955" y="18520"/>
                </a:lnTo>
                <a:close/>
                <a:moveTo>
                  <a:pt x="8144" y="18488"/>
                </a:moveTo>
                <a:lnTo>
                  <a:pt x="8151" y="18526"/>
                </a:lnTo>
                <a:lnTo>
                  <a:pt x="8265" y="18506"/>
                </a:lnTo>
                <a:lnTo>
                  <a:pt x="8259" y="18468"/>
                </a:lnTo>
                <a:lnTo>
                  <a:pt x="8144" y="18488"/>
                </a:lnTo>
                <a:close/>
                <a:moveTo>
                  <a:pt x="8334" y="18455"/>
                </a:moveTo>
                <a:lnTo>
                  <a:pt x="8341" y="18493"/>
                </a:lnTo>
                <a:lnTo>
                  <a:pt x="8455" y="18474"/>
                </a:lnTo>
                <a:lnTo>
                  <a:pt x="8448" y="18435"/>
                </a:lnTo>
                <a:lnTo>
                  <a:pt x="8334" y="18455"/>
                </a:lnTo>
                <a:close/>
                <a:moveTo>
                  <a:pt x="7195" y="18651"/>
                </a:moveTo>
                <a:lnTo>
                  <a:pt x="7202" y="18690"/>
                </a:lnTo>
                <a:lnTo>
                  <a:pt x="7316" y="18670"/>
                </a:lnTo>
                <a:lnTo>
                  <a:pt x="7309" y="18632"/>
                </a:lnTo>
                <a:lnTo>
                  <a:pt x="7195" y="18651"/>
                </a:lnTo>
                <a:close/>
                <a:moveTo>
                  <a:pt x="7005" y="18684"/>
                </a:moveTo>
                <a:lnTo>
                  <a:pt x="7012" y="18722"/>
                </a:lnTo>
                <a:lnTo>
                  <a:pt x="7126" y="18703"/>
                </a:lnTo>
                <a:lnTo>
                  <a:pt x="7119" y="18664"/>
                </a:lnTo>
                <a:lnTo>
                  <a:pt x="7005" y="18684"/>
                </a:lnTo>
                <a:close/>
                <a:moveTo>
                  <a:pt x="6815" y="18717"/>
                </a:moveTo>
                <a:lnTo>
                  <a:pt x="6822" y="18755"/>
                </a:lnTo>
                <a:lnTo>
                  <a:pt x="6936" y="18735"/>
                </a:lnTo>
                <a:lnTo>
                  <a:pt x="6929" y="18697"/>
                </a:lnTo>
                <a:lnTo>
                  <a:pt x="6815" y="18717"/>
                </a:lnTo>
                <a:close/>
                <a:moveTo>
                  <a:pt x="6625" y="18750"/>
                </a:moveTo>
                <a:lnTo>
                  <a:pt x="6632" y="18788"/>
                </a:lnTo>
                <a:lnTo>
                  <a:pt x="6746" y="18768"/>
                </a:lnTo>
                <a:lnTo>
                  <a:pt x="6739" y="18730"/>
                </a:lnTo>
                <a:lnTo>
                  <a:pt x="6625" y="18750"/>
                </a:lnTo>
                <a:close/>
                <a:moveTo>
                  <a:pt x="7575" y="18586"/>
                </a:moveTo>
                <a:lnTo>
                  <a:pt x="7581" y="18624"/>
                </a:lnTo>
                <a:lnTo>
                  <a:pt x="7695" y="18605"/>
                </a:lnTo>
                <a:lnTo>
                  <a:pt x="7689" y="18566"/>
                </a:lnTo>
                <a:lnTo>
                  <a:pt x="7575" y="18586"/>
                </a:lnTo>
                <a:close/>
                <a:moveTo>
                  <a:pt x="16332" y="18280"/>
                </a:moveTo>
                <a:lnTo>
                  <a:pt x="16361" y="18306"/>
                </a:lnTo>
                <a:lnTo>
                  <a:pt x="16438" y="18219"/>
                </a:lnTo>
                <a:lnTo>
                  <a:pt x="16409" y="18193"/>
                </a:lnTo>
                <a:lnTo>
                  <a:pt x="16332" y="18280"/>
                </a:lnTo>
                <a:close/>
                <a:moveTo>
                  <a:pt x="16203" y="18425"/>
                </a:moveTo>
                <a:lnTo>
                  <a:pt x="16232" y="18451"/>
                </a:lnTo>
                <a:lnTo>
                  <a:pt x="16309" y="18364"/>
                </a:lnTo>
                <a:lnTo>
                  <a:pt x="16280" y="18338"/>
                </a:lnTo>
                <a:lnTo>
                  <a:pt x="16203" y="18425"/>
                </a:lnTo>
                <a:close/>
                <a:moveTo>
                  <a:pt x="15818" y="18858"/>
                </a:moveTo>
                <a:lnTo>
                  <a:pt x="15847" y="18884"/>
                </a:lnTo>
                <a:lnTo>
                  <a:pt x="15924" y="18797"/>
                </a:lnTo>
                <a:lnTo>
                  <a:pt x="15895" y="18772"/>
                </a:lnTo>
                <a:lnTo>
                  <a:pt x="15818" y="18858"/>
                </a:lnTo>
                <a:close/>
                <a:moveTo>
                  <a:pt x="16075" y="18569"/>
                </a:moveTo>
                <a:lnTo>
                  <a:pt x="16104" y="18595"/>
                </a:lnTo>
                <a:lnTo>
                  <a:pt x="16181" y="18508"/>
                </a:lnTo>
                <a:lnTo>
                  <a:pt x="16152" y="18483"/>
                </a:lnTo>
                <a:lnTo>
                  <a:pt x="16075" y="18569"/>
                </a:lnTo>
                <a:close/>
                <a:moveTo>
                  <a:pt x="15946" y="18714"/>
                </a:moveTo>
                <a:lnTo>
                  <a:pt x="15975" y="18740"/>
                </a:lnTo>
                <a:lnTo>
                  <a:pt x="16053" y="18653"/>
                </a:lnTo>
                <a:lnTo>
                  <a:pt x="16024" y="18627"/>
                </a:lnTo>
                <a:lnTo>
                  <a:pt x="15946" y="18714"/>
                </a:lnTo>
                <a:close/>
                <a:moveTo>
                  <a:pt x="15690" y="19003"/>
                </a:moveTo>
                <a:lnTo>
                  <a:pt x="15719" y="19029"/>
                </a:lnTo>
                <a:lnTo>
                  <a:pt x="15796" y="18942"/>
                </a:lnTo>
                <a:lnTo>
                  <a:pt x="15767" y="18916"/>
                </a:lnTo>
                <a:lnTo>
                  <a:pt x="15690" y="19003"/>
                </a:lnTo>
                <a:close/>
                <a:moveTo>
                  <a:pt x="14712" y="17676"/>
                </a:moveTo>
                <a:lnTo>
                  <a:pt x="14674" y="17680"/>
                </a:lnTo>
                <a:lnTo>
                  <a:pt x="14687" y="17797"/>
                </a:lnTo>
                <a:lnTo>
                  <a:pt x="14726" y="17792"/>
                </a:lnTo>
                <a:lnTo>
                  <a:pt x="14712" y="17676"/>
                </a:lnTo>
                <a:close/>
                <a:moveTo>
                  <a:pt x="14830" y="19040"/>
                </a:moveTo>
                <a:lnTo>
                  <a:pt x="14832" y="19050"/>
                </a:lnTo>
                <a:lnTo>
                  <a:pt x="14871" y="19050"/>
                </a:lnTo>
                <a:lnTo>
                  <a:pt x="14869" y="19035"/>
                </a:lnTo>
                <a:lnTo>
                  <a:pt x="14830" y="19040"/>
                </a:lnTo>
                <a:close/>
                <a:moveTo>
                  <a:pt x="14735" y="17870"/>
                </a:moveTo>
                <a:lnTo>
                  <a:pt x="14696" y="17874"/>
                </a:lnTo>
                <a:lnTo>
                  <a:pt x="14710" y="17991"/>
                </a:lnTo>
                <a:lnTo>
                  <a:pt x="14748" y="17986"/>
                </a:lnTo>
                <a:lnTo>
                  <a:pt x="14735" y="17870"/>
                </a:lnTo>
                <a:close/>
                <a:moveTo>
                  <a:pt x="14757" y="18064"/>
                </a:moveTo>
                <a:lnTo>
                  <a:pt x="14718" y="18069"/>
                </a:lnTo>
                <a:lnTo>
                  <a:pt x="14732" y="18185"/>
                </a:lnTo>
                <a:lnTo>
                  <a:pt x="14770" y="18181"/>
                </a:lnTo>
                <a:lnTo>
                  <a:pt x="14757" y="18064"/>
                </a:lnTo>
                <a:close/>
                <a:moveTo>
                  <a:pt x="14847" y="18841"/>
                </a:moveTo>
                <a:lnTo>
                  <a:pt x="14808" y="18846"/>
                </a:lnTo>
                <a:lnTo>
                  <a:pt x="14821" y="18962"/>
                </a:lnTo>
                <a:lnTo>
                  <a:pt x="14860" y="18957"/>
                </a:lnTo>
                <a:lnTo>
                  <a:pt x="14847" y="18841"/>
                </a:lnTo>
                <a:close/>
                <a:moveTo>
                  <a:pt x="14824" y="18647"/>
                </a:moveTo>
                <a:lnTo>
                  <a:pt x="14786" y="18651"/>
                </a:lnTo>
                <a:lnTo>
                  <a:pt x="14799" y="18768"/>
                </a:lnTo>
                <a:lnTo>
                  <a:pt x="14838" y="18763"/>
                </a:lnTo>
                <a:lnTo>
                  <a:pt x="14824" y="18647"/>
                </a:lnTo>
                <a:close/>
                <a:moveTo>
                  <a:pt x="14802" y="18453"/>
                </a:moveTo>
                <a:lnTo>
                  <a:pt x="14763" y="18457"/>
                </a:lnTo>
                <a:lnTo>
                  <a:pt x="14777" y="18573"/>
                </a:lnTo>
                <a:lnTo>
                  <a:pt x="14815" y="18569"/>
                </a:lnTo>
                <a:lnTo>
                  <a:pt x="14802" y="18453"/>
                </a:lnTo>
                <a:close/>
                <a:moveTo>
                  <a:pt x="14779" y="18258"/>
                </a:moveTo>
                <a:lnTo>
                  <a:pt x="14741" y="18263"/>
                </a:lnTo>
                <a:lnTo>
                  <a:pt x="14754" y="18379"/>
                </a:lnTo>
                <a:lnTo>
                  <a:pt x="14793" y="18375"/>
                </a:lnTo>
                <a:lnTo>
                  <a:pt x="14779" y="18258"/>
                </a:lnTo>
                <a:close/>
                <a:moveTo>
                  <a:pt x="23165" y="11090"/>
                </a:moveTo>
                <a:cubicBezTo>
                  <a:pt x="23035" y="11090"/>
                  <a:pt x="22930" y="11195"/>
                  <a:pt x="22930" y="11325"/>
                </a:cubicBezTo>
                <a:cubicBezTo>
                  <a:pt x="22930" y="11429"/>
                  <a:pt x="22998" y="11518"/>
                  <a:pt x="23092" y="11548"/>
                </a:cubicBezTo>
                <a:lnTo>
                  <a:pt x="23074" y="11625"/>
                </a:lnTo>
                <a:lnTo>
                  <a:pt x="23112" y="11634"/>
                </a:lnTo>
                <a:lnTo>
                  <a:pt x="23130" y="11557"/>
                </a:lnTo>
                <a:cubicBezTo>
                  <a:pt x="23141" y="11559"/>
                  <a:pt x="23153" y="11560"/>
                  <a:pt x="23165" y="11560"/>
                </a:cubicBezTo>
                <a:cubicBezTo>
                  <a:pt x="23295" y="11560"/>
                  <a:pt x="23400" y="11455"/>
                  <a:pt x="23400" y="11325"/>
                </a:cubicBezTo>
                <a:cubicBezTo>
                  <a:pt x="23400" y="11195"/>
                  <a:pt x="23295" y="11090"/>
                  <a:pt x="23165" y="11090"/>
                </a:cubicBezTo>
                <a:close/>
                <a:moveTo>
                  <a:pt x="16650" y="10785"/>
                </a:moveTo>
                <a:lnTo>
                  <a:pt x="16611" y="10846"/>
                </a:lnTo>
                <a:lnTo>
                  <a:pt x="16644" y="10866"/>
                </a:lnTo>
                <a:lnTo>
                  <a:pt x="16682" y="10806"/>
                </a:lnTo>
                <a:cubicBezTo>
                  <a:pt x="16716" y="10824"/>
                  <a:pt x="16754" y="10835"/>
                  <a:pt x="16795" y="10835"/>
                </a:cubicBezTo>
                <a:cubicBezTo>
                  <a:pt x="16824" y="10835"/>
                  <a:pt x="16852" y="10830"/>
                  <a:pt x="16877" y="10820"/>
                </a:cubicBezTo>
                <a:lnTo>
                  <a:pt x="16908" y="10885"/>
                </a:lnTo>
                <a:lnTo>
                  <a:pt x="16943" y="10868"/>
                </a:lnTo>
                <a:lnTo>
                  <a:pt x="16912" y="10803"/>
                </a:lnTo>
                <a:cubicBezTo>
                  <a:pt x="16983" y="10763"/>
                  <a:pt x="17030" y="10687"/>
                  <a:pt x="17030" y="10600"/>
                </a:cubicBezTo>
                <a:cubicBezTo>
                  <a:pt x="17030" y="10470"/>
                  <a:pt x="16925" y="10365"/>
                  <a:pt x="16795" y="10365"/>
                </a:cubicBezTo>
                <a:cubicBezTo>
                  <a:pt x="16665" y="10365"/>
                  <a:pt x="16560" y="10470"/>
                  <a:pt x="16560" y="10600"/>
                </a:cubicBezTo>
                <a:cubicBezTo>
                  <a:pt x="16560" y="10675"/>
                  <a:pt x="16595" y="10741"/>
                  <a:pt x="16650" y="10785"/>
                </a:cubicBezTo>
                <a:close/>
                <a:moveTo>
                  <a:pt x="15735" y="1297"/>
                </a:moveTo>
                <a:lnTo>
                  <a:pt x="15660" y="1318"/>
                </a:lnTo>
                <a:lnTo>
                  <a:pt x="15671" y="1355"/>
                </a:lnTo>
                <a:lnTo>
                  <a:pt x="15746" y="1334"/>
                </a:lnTo>
                <a:cubicBezTo>
                  <a:pt x="15779" y="1422"/>
                  <a:pt x="15865" y="1485"/>
                  <a:pt x="15965" y="1485"/>
                </a:cubicBezTo>
                <a:cubicBezTo>
                  <a:pt x="16095" y="1485"/>
                  <a:pt x="16200" y="1380"/>
                  <a:pt x="16200" y="1250"/>
                </a:cubicBezTo>
                <a:cubicBezTo>
                  <a:pt x="16200" y="1120"/>
                  <a:pt x="16095" y="1015"/>
                  <a:pt x="15965" y="1015"/>
                </a:cubicBezTo>
                <a:cubicBezTo>
                  <a:pt x="15914" y="1015"/>
                  <a:pt x="15866" y="1032"/>
                  <a:pt x="15827" y="1060"/>
                </a:cubicBezTo>
                <a:lnTo>
                  <a:pt x="15779" y="1006"/>
                </a:lnTo>
                <a:lnTo>
                  <a:pt x="15750" y="1032"/>
                </a:lnTo>
                <a:lnTo>
                  <a:pt x="15798" y="1085"/>
                </a:lnTo>
                <a:cubicBezTo>
                  <a:pt x="15756" y="1127"/>
                  <a:pt x="15730" y="1186"/>
                  <a:pt x="15730" y="1250"/>
                </a:cubicBezTo>
                <a:cubicBezTo>
                  <a:pt x="15730" y="1266"/>
                  <a:pt x="15732" y="1282"/>
                  <a:pt x="15735" y="1297"/>
                </a:cubicBezTo>
                <a:close/>
                <a:moveTo>
                  <a:pt x="12935" y="4080"/>
                </a:moveTo>
                <a:cubicBezTo>
                  <a:pt x="12935" y="3950"/>
                  <a:pt x="12830" y="3845"/>
                  <a:pt x="12700" y="3845"/>
                </a:cubicBezTo>
                <a:cubicBezTo>
                  <a:pt x="12640" y="3845"/>
                  <a:pt x="12585" y="3868"/>
                  <a:pt x="12543" y="3905"/>
                </a:cubicBezTo>
                <a:lnTo>
                  <a:pt x="12533" y="3895"/>
                </a:lnTo>
                <a:lnTo>
                  <a:pt x="12506" y="3924"/>
                </a:lnTo>
                <a:lnTo>
                  <a:pt x="12517" y="3933"/>
                </a:lnTo>
                <a:cubicBezTo>
                  <a:pt x="12486" y="3972"/>
                  <a:pt x="12467" y="4021"/>
                  <a:pt x="12465" y="4074"/>
                </a:cubicBezTo>
                <a:lnTo>
                  <a:pt x="12468" y="4113"/>
                </a:lnTo>
                <a:cubicBezTo>
                  <a:pt x="12470" y="4133"/>
                  <a:pt x="12476" y="4152"/>
                  <a:pt x="12484" y="4171"/>
                </a:cubicBezTo>
                <a:lnTo>
                  <a:pt x="12418" y="4204"/>
                </a:lnTo>
                <a:lnTo>
                  <a:pt x="12436" y="4239"/>
                </a:lnTo>
                <a:lnTo>
                  <a:pt x="12501" y="4205"/>
                </a:lnTo>
                <a:cubicBezTo>
                  <a:pt x="12543" y="4271"/>
                  <a:pt x="12616" y="4315"/>
                  <a:pt x="12700" y="4315"/>
                </a:cubicBezTo>
                <a:cubicBezTo>
                  <a:pt x="12830" y="4315"/>
                  <a:pt x="12935" y="4210"/>
                  <a:pt x="12935" y="4080"/>
                </a:cubicBezTo>
                <a:close/>
                <a:moveTo>
                  <a:pt x="25173" y="16313"/>
                </a:moveTo>
                <a:lnTo>
                  <a:pt x="25103" y="16301"/>
                </a:lnTo>
                <a:lnTo>
                  <a:pt x="25096" y="16339"/>
                </a:lnTo>
                <a:lnTo>
                  <a:pt x="25166" y="16351"/>
                </a:lnTo>
                <a:cubicBezTo>
                  <a:pt x="25165" y="16357"/>
                  <a:pt x="25165" y="16364"/>
                  <a:pt x="25165" y="16371"/>
                </a:cubicBezTo>
                <a:cubicBezTo>
                  <a:pt x="25165" y="16501"/>
                  <a:pt x="25270" y="16606"/>
                  <a:pt x="25400" y="16606"/>
                </a:cubicBezTo>
                <a:lnTo>
                  <a:pt x="25400" y="16136"/>
                </a:lnTo>
                <a:cubicBezTo>
                  <a:pt x="25290" y="16136"/>
                  <a:pt x="25199" y="16211"/>
                  <a:pt x="25173" y="16313"/>
                </a:cubicBezTo>
                <a:close/>
                <a:moveTo>
                  <a:pt x="5140" y="780"/>
                </a:moveTo>
                <a:cubicBezTo>
                  <a:pt x="5140" y="910"/>
                  <a:pt x="5245" y="1015"/>
                  <a:pt x="5375" y="1015"/>
                </a:cubicBezTo>
                <a:cubicBezTo>
                  <a:pt x="5505" y="1015"/>
                  <a:pt x="5610" y="910"/>
                  <a:pt x="5610" y="780"/>
                </a:cubicBezTo>
                <a:cubicBezTo>
                  <a:pt x="5610" y="734"/>
                  <a:pt x="5596" y="691"/>
                  <a:pt x="5573" y="654"/>
                </a:cubicBezTo>
                <a:lnTo>
                  <a:pt x="5593" y="640"/>
                </a:lnTo>
                <a:lnTo>
                  <a:pt x="5570" y="609"/>
                </a:lnTo>
                <a:lnTo>
                  <a:pt x="5550" y="623"/>
                </a:lnTo>
                <a:cubicBezTo>
                  <a:pt x="5507" y="575"/>
                  <a:pt x="5445" y="545"/>
                  <a:pt x="5375" y="545"/>
                </a:cubicBezTo>
                <a:cubicBezTo>
                  <a:pt x="5245" y="545"/>
                  <a:pt x="5140" y="650"/>
                  <a:pt x="5140" y="780"/>
                </a:cubicBezTo>
                <a:close/>
                <a:moveTo>
                  <a:pt x="6684" y="131"/>
                </a:moveTo>
                <a:lnTo>
                  <a:pt x="6611" y="92"/>
                </a:lnTo>
                <a:cubicBezTo>
                  <a:pt x="6623" y="64"/>
                  <a:pt x="6630" y="33"/>
                  <a:pt x="6630" y="0"/>
                </a:cubicBezTo>
                <a:lnTo>
                  <a:pt x="6160" y="0"/>
                </a:lnTo>
                <a:cubicBezTo>
                  <a:pt x="6160" y="130"/>
                  <a:pt x="6265" y="235"/>
                  <a:pt x="6395" y="235"/>
                </a:cubicBezTo>
                <a:cubicBezTo>
                  <a:pt x="6478" y="235"/>
                  <a:pt x="6551" y="192"/>
                  <a:pt x="6593" y="126"/>
                </a:cubicBezTo>
                <a:lnTo>
                  <a:pt x="6665" y="165"/>
                </a:lnTo>
                <a:lnTo>
                  <a:pt x="6684" y="131"/>
                </a:lnTo>
                <a:close/>
                <a:moveTo>
                  <a:pt x="10945" y="2686"/>
                </a:moveTo>
                <a:lnTo>
                  <a:pt x="10892" y="2708"/>
                </a:lnTo>
                <a:lnTo>
                  <a:pt x="10907" y="2744"/>
                </a:lnTo>
                <a:lnTo>
                  <a:pt x="10956" y="2724"/>
                </a:lnTo>
                <a:cubicBezTo>
                  <a:pt x="10974" y="2771"/>
                  <a:pt x="11007" y="2811"/>
                  <a:pt x="11050" y="2838"/>
                </a:cubicBezTo>
                <a:lnTo>
                  <a:pt x="11042" y="2854"/>
                </a:lnTo>
                <a:lnTo>
                  <a:pt x="11076" y="2872"/>
                </a:lnTo>
                <a:lnTo>
                  <a:pt x="11084" y="2856"/>
                </a:lnTo>
                <a:cubicBezTo>
                  <a:pt x="11112" y="2868"/>
                  <a:pt x="11143" y="2875"/>
                  <a:pt x="11175" y="2875"/>
                </a:cubicBezTo>
                <a:cubicBezTo>
                  <a:pt x="11235" y="2875"/>
                  <a:pt x="11290" y="2852"/>
                  <a:pt x="11332" y="2815"/>
                </a:cubicBezTo>
                <a:lnTo>
                  <a:pt x="11342" y="2824"/>
                </a:lnTo>
                <a:lnTo>
                  <a:pt x="11369" y="2796"/>
                </a:lnTo>
                <a:lnTo>
                  <a:pt x="11359" y="2787"/>
                </a:lnTo>
                <a:cubicBezTo>
                  <a:pt x="11391" y="2746"/>
                  <a:pt x="11410" y="2695"/>
                  <a:pt x="11410" y="2640"/>
                </a:cubicBezTo>
                <a:cubicBezTo>
                  <a:pt x="11410" y="2624"/>
                  <a:pt x="11408" y="2608"/>
                  <a:pt x="11405" y="2593"/>
                </a:cubicBezTo>
                <a:lnTo>
                  <a:pt x="11480" y="2572"/>
                </a:lnTo>
                <a:lnTo>
                  <a:pt x="11469" y="2535"/>
                </a:lnTo>
                <a:lnTo>
                  <a:pt x="11394" y="2556"/>
                </a:lnTo>
                <a:cubicBezTo>
                  <a:pt x="11383" y="2526"/>
                  <a:pt x="11366" y="2499"/>
                  <a:pt x="11344" y="2477"/>
                </a:cubicBezTo>
                <a:lnTo>
                  <a:pt x="11393" y="2421"/>
                </a:lnTo>
                <a:lnTo>
                  <a:pt x="11365" y="2395"/>
                </a:lnTo>
                <a:lnTo>
                  <a:pt x="11314" y="2451"/>
                </a:lnTo>
                <a:cubicBezTo>
                  <a:pt x="11275" y="2422"/>
                  <a:pt x="11227" y="2405"/>
                  <a:pt x="11175" y="2405"/>
                </a:cubicBezTo>
                <a:cubicBezTo>
                  <a:pt x="11045" y="2405"/>
                  <a:pt x="10940" y="2510"/>
                  <a:pt x="10940" y="2640"/>
                </a:cubicBezTo>
                <a:cubicBezTo>
                  <a:pt x="10940" y="2656"/>
                  <a:pt x="10942" y="2671"/>
                  <a:pt x="10945" y="2686"/>
                </a:cubicBezTo>
                <a:close/>
                <a:moveTo>
                  <a:pt x="18939" y="14594"/>
                </a:moveTo>
                <a:lnTo>
                  <a:pt x="18861" y="14565"/>
                </a:lnTo>
                <a:cubicBezTo>
                  <a:pt x="18867" y="14544"/>
                  <a:pt x="18870" y="14522"/>
                  <a:pt x="18870" y="14500"/>
                </a:cubicBezTo>
                <a:cubicBezTo>
                  <a:pt x="18870" y="14370"/>
                  <a:pt x="18765" y="14265"/>
                  <a:pt x="18635" y="14265"/>
                </a:cubicBezTo>
                <a:cubicBezTo>
                  <a:pt x="18606" y="14265"/>
                  <a:pt x="18578" y="14271"/>
                  <a:pt x="18553" y="14280"/>
                </a:cubicBezTo>
                <a:lnTo>
                  <a:pt x="18522" y="14215"/>
                </a:lnTo>
                <a:lnTo>
                  <a:pt x="18487" y="14232"/>
                </a:lnTo>
                <a:lnTo>
                  <a:pt x="18518" y="14297"/>
                </a:lnTo>
                <a:cubicBezTo>
                  <a:pt x="18447" y="14337"/>
                  <a:pt x="18400" y="14413"/>
                  <a:pt x="18400" y="14500"/>
                </a:cubicBezTo>
                <a:cubicBezTo>
                  <a:pt x="18400" y="14532"/>
                  <a:pt x="18406" y="14563"/>
                  <a:pt x="18418" y="14590"/>
                </a:cubicBezTo>
                <a:lnTo>
                  <a:pt x="18387" y="14612"/>
                </a:lnTo>
                <a:lnTo>
                  <a:pt x="18410" y="14644"/>
                </a:lnTo>
                <a:lnTo>
                  <a:pt x="18436" y="14625"/>
                </a:lnTo>
                <a:cubicBezTo>
                  <a:pt x="18454" y="14653"/>
                  <a:pt x="18478" y="14678"/>
                  <a:pt x="18506" y="14696"/>
                </a:cubicBezTo>
                <a:lnTo>
                  <a:pt x="18482" y="14736"/>
                </a:lnTo>
                <a:lnTo>
                  <a:pt x="18516" y="14756"/>
                </a:lnTo>
                <a:lnTo>
                  <a:pt x="18540" y="14715"/>
                </a:lnTo>
                <a:cubicBezTo>
                  <a:pt x="18569" y="14728"/>
                  <a:pt x="18601" y="14735"/>
                  <a:pt x="18635" y="14735"/>
                </a:cubicBezTo>
                <a:cubicBezTo>
                  <a:pt x="18729" y="14735"/>
                  <a:pt x="18809" y="14680"/>
                  <a:pt x="18847" y="14601"/>
                </a:cubicBezTo>
                <a:lnTo>
                  <a:pt x="18925" y="14630"/>
                </a:lnTo>
                <a:lnTo>
                  <a:pt x="18939" y="14594"/>
                </a:lnTo>
                <a:close/>
                <a:moveTo>
                  <a:pt x="14850" y="17308"/>
                </a:moveTo>
                <a:cubicBezTo>
                  <a:pt x="14850" y="17264"/>
                  <a:pt x="14838" y="17223"/>
                  <a:pt x="14817" y="17188"/>
                </a:cubicBezTo>
                <a:lnTo>
                  <a:pt x="14888" y="17138"/>
                </a:lnTo>
                <a:lnTo>
                  <a:pt x="14865" y="17106"/>
                </a:lnTo>
                <a:lnTo>
                  <a:pt x="14794" y="17156"/>
                </a:lnTo>
                <a:cubicBezTo>
                  <a:pt x="14751" y="17106"/>
                  <a:pt x="14687" y="17073"/>
                  <a:pt x="14615" y="17073"/>
                </a:cubicBezTo>
                <a:cubicBezTo>
                  <a:pt x="14485" y="17073"/>
                  <a:pt x="14380" y="17178"/>
                  <a:pt x="14380" y="17308"/>
                </a:cubicBezTo>
                <a:cubicBezTo>
                  <a:pt x="14380" y="17318"/>
                  <a:pt x="14381" y="17328"/>
                  <a:pt x="14382" y="17337"/>
                </a:cubicBezTo>
                <a:lnTo>
                  <a:pt x="14347" y="17345"/>
                </a:lnTo>
                <a:lnTo>
                  <a:pt x="14355" y="17383"/>
                </a:lnTo>
                <a:lnTo>
                  <a:pt x="14390" y="17375"/>
                </a:lnTo>
                <a:cubicBezTo>
                  <a:pt x="14419" y="17472"/>
                  <a:pt x="14509" y="17543"/>
                  <a:pt x="14615" y="17543"/>
                </a:cubicBezTo>
                <a:cubicBezTo>
                  <a:pt x="14629" y="17543"/>
                  <a:pt x="14644" y="17542"/>
                  <a:pt x="14657" y="17539"/>
                </a:cubicBezTo>
                <a:lnTo>
                  <a:pt x="14665" y="17602"/>
                </a:lnTo>
                <a:lnTo>
                  <a:pt x="14703" y="17598"/>
                </a:lnTo>
                <a:lnTo>
                  <a:pt x="14695" y="17529"/>
                </a:lnTo>
                <a:cubicBezTo>
                  <a:pt x="14760" y="17505"/>
                  <a:pt x="14811" y="17454"/>
                  <a:pt x="14835" y="17390"/>
                </a:cubicBezTo>
                <a:lnTo>
                  <a:pt x="14920" y="17413"/>
                </a:lnTo>
                <a:lnTo>
                  <a:pt x="14931" y="17376"/>
                </a:lnTo>
                <a:lnTo>
                  <a:pt x="14846" y="17352"/>
                </a:lnTo>
                <a:cubicBezTo>
                  <a:pt x="14848" y="17338"/>
                  <a:pt x="14850" y="17323"/>
                  <a:pt x="14850" y="17308"/>
                </a:cubicBez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9" name="Logo UPD">
            <a:extLst>
              <a:ext uri="{FF2B5EF4-FFF2-40B4-BE49-F238E27FC236}">
                <a16:creationId xmlns:a16="http://schemas.microsoft.com/office/drawing/2014/main" id="{E81273A0-F1FD-4D3C-9023-9330F259261C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50850" y="450000"/>
            <a:ext cx="2080800" cy="716264"/>
          </a:xfrm>
          <a:custGeom>
            <a:avLst/>
            <a:gdLst>
              <a:gd name="T0" fmla="*/ 1928 w 5780"/>
              <a:gd name="T1" fmla="*/ 1975 h 1982"/>
              <a:gd name="T2" fmla="*/ 1430 w 5780"/>
              <a:gd name="T3" fmla="*/ 1979 h 1982"/>
              <a:gd name="T4" fmla="*/ 1430 w 5780"/>
              <a:gd name="T5" fmla="*/ 1979 h 1982"/>
              <a:gd name="T6" fmla="*/ 700 w 5780"/>
              <a:gd name="T7" fmla="*/ 1409 h 1982"/>
              <a:gd name="T8" fmla="*/ 1502 w 5780"/>
              <a:gd name="T9" fmla="*/ 1906 h 1982"/>
              <a:gd name="T10" fmla="*/ 1464 w 5780"/>
              <a:gd name="T11" fmla="*/ 1919 h 1982"/>
              <a:gd name="T12" fmla="*/ 5452 w 5780"/>
              <a:gd name="T13" fmla="*/ 883 h 1982"/>
              <a:gd name="T14" fmla="*/ 5769 w 5780"/>
              <a:gd name="T15" fmla="*/ 883 h 1982"/>
              <a:gd name="T16" fmla="*/ 5065 w 5780"/>
              <a:gd name="T17" fmla="*/ 1291 h 1982"/>
              <a:gd name="T18" fmla="*/ 5462 w 5780"/>
              <a:gd name="T19" fmla="*/ 1291 h 1982"/>
              <a:gd name="T20" fmla="*/ 5320 w 5780"/>
              <a:gd name="T21" fmla="*/ 1101 h 1982"/>
              <a:gd name="T22" fmla="*/ 5383 w 5780"/>
              <a:gd name="T23" fmla="*/ 751 h 1982"/>
              <a:gd name="T24" fmla="*/ 5240 w 5780"/>
              <a:gd name="T25" fmla="*/ 751 h 1982"/>
              <a:gd name="T26" fmla="*/ 4884 w 5780"/>
              <a:gd name="T27" fmla="*/ 1291 h 1982"/>
              <a:gd name="T28" fmla="*/ 4603 w 5780"/>
              <a:gd name="T29" fmla="*/ 1291 h 1982"/>
              <a:gd name="T30" fmla="*/ 4502 w 5780"/>
              <a:gd name="T31" fmla="*/ 1148 h 1982"/>
              <a:gd name="T32" fmla="*/ 4455 w 5780"/>
              <a:gd name="T33" fmla="*/ 911 h 1982"/>
              <a:gd name="T34" fmla="*/ 4292 w 5780"/>
              <a:gd name="T35" fmla="*/ 1076 h 1982"/>
              <a:gd name="T36" fmla="*/ 4162 w 5780"/>
              <a:gd name="T37" fmla="*/ 1257 h 1982"/>
              <a:gd name="T38" fmla="*/ 3959 w 5780"/>
              <a:gd name="T39" fmla="*/ 1083 h 1982"/>
              <a:gd name="T40" fmla="*/ 3856 w 5780"/>
              <a:gd name="T41" fmla="*/ 1291 h 1982"/>
              <a:gd name="T42" fmla="*/ 4102 w 5780"/>
              <a:gd name="T43" fmla="*/ 1291 h 1982"/>
              <a:gd name="T44" fmla="*/ 3856 w 5780"/>
              <a:gd name="T45" fmla="*/ 881 h 1982"/>
              <a:gd name="T46" fmla="*/ 3502 w 5780"/>
              <a:gd name="T47" fmla="*/ 1224 h 1982"/>
              <a:gd name="T48" fmla="*/ 3500 w 5780"/>
              <a:gd name="T49" fmla="*/ 882 h 1982"/>
              <a:gd name="T50" fmla="*/ 3691 w 5780"/>
              <a:gd name="T51" fmla="*/ 1291 h 1982"/>
              <a:gd name="T52" fmla="*/ 3159 w 5780"/>
              <a:gd name="T53" fmla="*/ 1181 h 1982"/>
              <a:gd name="T54" fmla="*/ 3196 w 5780"/>
              <a:gd name="T55" fmla="*/ 1293 h 1982"/>
              <a:gd name="T56" fmla="*/ 2819 w 5780"/>
              <a:gd name="T57" fmla="*/ 818 h 1982"/>
              <a:gd name="T58" fmla="*/ 2621 w 5780"/>
              <a:gd name="T59" fmla="*/ 1034 h 1982"/>
              <a:gd name="T60" fmla="*/ 2373 w 5780"/>
              <a:gd name="T61" fmla="*/ 818 h 1982"/>
              <a:gd name="T62" fmla="*/ 2445 w 5780"/>
              <a:gd name="T63" fmla="*/ 928 h 1982"/>
              <a:gd name="T64" fmla="*/ 2252 w 5780"/>
              <a:gd name="T65" fmla="*/ 818 h 1982"/>
              <a:gd name="T66" fmla="*/ 2004 w 5780"/>
              <a:gd name="T67" fmla="*/ 818 h 1982"/>
              <a:gd name="T68" fmla="*/ 5711 w 5780"/>
              <a:gd name="T69" fmla="*/ 1975 h 1982"/>
              <a:gd name="T70" fmla="*/ 5643 w 5780"/>
              <a:gd name="T71" fmla="*/ 1854 h 1982"/>
              <a:gd name="T72" fmla="*/ 5468 w 5780"/>
              <a:gd name="T73" fmla="*/ 1975 h 1982"/>
              <a:gd name="T74" fmla="*/ 5629 w 5780"/>
              <a:gd name="T75" fmla="*/ 1975 h 1982"/>
              <a:gd name="T76" fmla="*/ 5261 w 5780"/>
              <a:gd name="T77" fmla="*/ 1637 h 1982"/>
              <a:gd name="T78" fmla="*/ 5040 w 5780"/>
              <a:gd name="T79" fmla="*/ 1770 h 1982"/>
              <a:gd name="T80" fmla="*/ 5179 w 5780"/>
              <a:gd name="T81" fmla="*/ 1638 h 1982"/>
              <a:gd name="T82" fmla="*/ 5083 w 5780"/>
              <a:gd name="T83" fmla="*/ 1565 h 1982"/>
              <a:gd name="T84" fmla="*/ 4643 w 5780"/>
              <a:gd name="T85" fmla="*/ 1982 h 1982"/>
              <a:gd name="T86" fmla="*/ 4639 w 5780"/>
              <a:gd name="T87" fmla="*/ 1555 h 1982"/>
              <a:gd name="T88" fmla="*/ 4264 w 5780"/>
              <a:gd name="T89" fmla="*/ 1525 h 1982"/>
              <a:gd name="T90" fmla="*/ 4337 w 5780"/>
              <a:gd name="T91" fmla="*/ 1841 h 1982"/>
              <a:gd name="T92" fmla="*/ 4162 w 5780"/>
              <a:gd name="T93" fmla="*/ 1760 h 1982"/>
              <a:gd name="T94" fmla="*/ 4158 w 5780"/>
              <a:gd name="T95" fmla="*/ 1695 h 1982"/>
              <a:gd name="T96" fmla="*/ 4235 w 5780"/>
              <a:gd name="T97" fmla="*/ 1630 h 1982"/>
              <a:gd name="T98" fmla="*/ 3731 w 5780"/>
              <a:gd name="T99" fmla="*/ 1501 h 1982"/>
              <a:gd name="T100" fmla="*/ 3694 w 5780"/>
              <a:gd name="T101" fmla="*/ 1785 h 1982"/>
              <a:gd name="T102" fmla="*/ 3781 w 5780"/>
              <a:gd name="T103" fmla="*/ 1695 h 1982"/>
              <a:gd name="T104" fmla="*/ 3802 w 5780"/>
              <a:gd name="T105" fmla="*/ 1638 h 1982"/>
              <a:gd name="T106" fmla="*/ 3433 w 5780"/>
              <a:gd name="T107" fmla="*/ 1760 h 1982"/>
              <a:gd name="T108" fmla="*/ 3471 w 5780"/>
              <a:gd name="T109" fmla="*/ 1501 h 1982"/>
              <a:gd name="T110" fmla="*/ 3032 w 5780"/>
              <a:gd name="T111" fmla="*/ 1568 h 1982"/>
              <a:gd name="T112" fmla="*/ 3033 w 5780"/>
              <a:gd name="T113" fmla="*/ 1908 h 1982"/>
              <a:gd name="T114" fmla="*/ 2827 w 5780"/>
              <a:gd name="T115" fmla="*/ 1564 h 1982"/>
              <a:gd name="T116" fmla="*/ 2507 w 5780"/>
              <a:gd name="T117" fmla="*/ 1501 h 1982"/>
              <a:gd name="T118" fmla="*/ 2533 w 5780"/>
              <a:gd name="T119" fmla="*/ 1850 h 1982"/>
              <a:gd name="T120" fmla="*/ 2459 w 5780"/>
              <a:gd name="T121" fmla="*/ 1579 h 1982"/>
              <a:gd name="T122" fmla="*/ 2006 w 5780"/>
              <a:gd name="T123" fmla="*/ 1731 h 19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780" h="1982">
                <a:moveTo>
                  <a:pt x="2239" y="1643"/>
                </a:moveTo>
                <a:cubicBezTo>
                  <a:pt x="2239" y="1591"/>
                  <a:pt x="2216" y="1549"/>
                  <a:pt x="2174" y="1524"/>
                </a:cubicBezTo>
                <a:cubicBezTo>
                  <a:pt x="2148" y="1508"/>
                  <a:pt x="2123" y="1501"/>
                  <a:pt x="2054" y="1501"/>
                </a:cubicBezTo>
                <a:lnTo>
                  <a:pt x="1928" y="1501"/>
                </a:lnTo>
                <a:lnTo>
                  <a:pt x="1928" y="1975"/>
                </a:lnTo>
                <a:lnTo>
                  <a:pt x="2006" y="1975"/>
                </a:lnTo>
                <a:lnTo>
                  <a:pt x="2006" y="1794"/>
                </a:lnTo>
                <a:lnTo>
                  <a:pt x="2086" y="1794"/>
                </a:lnTo>
                <a:cubicBezTo>
                  <a:pt x="2171" y="1794"/>
                  <a:pt x="2239" y="1736"/>
                  <a:pt x="2239" y="1643"/>
                </a:cubicBezTo>
                <a:close/>
                <a:moveTo>
                  <a:pt x="1430" y="1979"/>
                </a:moveTo>
                <a:lnTo>
                  <a:pt x="0" y="1979"/>
                </a:lnTo>
                <a:lnTo>
                  <a:pt x="0" y="1397"/>
                </a:lnTo>
                <a:lnTo>
                  <a:pt x="299" y="1164"/>
                </a:lnTo>
                <a:lnTo>
                  <a:pt x="299" y="1747"/>
                </a:lnTo>
                <a:lnTo>
                  <a:pt x="1430" y="1979"/>
                </a:lnTo>
                <a:close/>
                <a:moveTo>
                  <a:pt x="700" y="583"/>
                </a:moveTo>
                <a:lnTo>
                  <a:pt x="413" y="815"/>
                </a:lnTo>
                <a:lnTo>
                  <a:pt x="413" y="1641"/>
                </a:lnTo>
                <a:lnTo>
                  <a:pt x="1438" y="1945"/>
                </a:lnTo>
                <a:lnTo>
                  <a:pt x="700" y="1409"/>
                </a:lnTo>
                <a:lnTo>
                  <a:pt x="700" y="583"/>
                </a:lnTo>
                <a:close/>
                <a:moveTo>
                  <a:pt x="1502" y="815"/>
                </a:moveTo>
                <a:lnTo>
                  <a:pt x="1227" y="594"/>
                </a:lnTo>
                <a:lnTo>
                  <a:pt x="1227" y="1025"/>
                </a:lnTo>
                <a:lnTo>
                  <a:pt x="1502" y="1906"/>
                </a:lnTo>
                <a:lnTo>
                  <a:pt x="1502" y="815"/>
                </a:lnTo>
                <a:close/>
                <a:moveTo>
                  <a:pt x="1112" y="0"/>
                </a:moveTo>
                <a:lnTo>
                  <a:pt x="815" y="233"/>
                </a:lnTo>
                <a:lnTo>
                  <a:pt x="815" y="1316"/>
                </a:lnTo>
                <a:lnTo>
                  <a:pt x="1464" y="1919"/>
                </a:lnTo>
                <a:lnTo>
                  <a:pt x="1112" y="1107"/>
                </a:lnTo>
                <a:lnTo>
                  <a:pt x="1112" y="0"/>
                </a:lnTo>
                <a:close/>
                <a:moveTo>
                  <a:pt x="5780" y="818"/>
                </a:moveTo>
                <a:lnTo>
                  <a:pt x="5452" y="818"/>
                </a:lnTo>
                <a:lnTo>
                  <a:pt x="5452" y="883"/>
                </a:lnTo>
                <a:lnTo>
                  <a:pt x="5572" y="883"/>
                </a:lnTo>
                <a:lnTo>
                  <a:pt x="5572" y="1291"/>
                </a:lnTo>
                <a:lnTo>
                  <a:pt x="5650" y="1291"/>
                </a:lnTo>
                <a:lnTo>
                  <a:pt x="5650" y="883"/>
                </a:lnTo>
                <a:lnTo>
                  <a:pt x="5769" y="883"/>
                </a:lnTo>
                <a:lnTo>
                  <a:pt x="5780" y="818"/>
                </a:lnTo>
                <a:close/>
                <a:moveTo>
                  <a:pt x="5462" y="1291"/>
                </a:moveTo>
                <a:lnTo>
                  <a:pt x="5311" y="817"/>
                </a:lnTo>
                <a:lnTo>
                  <a:pt x="5220" y="817"/>
                </a:lnTo>
                <a:lnTo>
                  <a:pt x="5065" y="1291"/>
                </a:lnTo>
                <a:lnTo>
                  <a:pt x="5146" y="1291"/>
                </a:lnTo>
                <a:lnTo>
                  <a:pt x="5184" y="1166"/>
                </a:lnTo>
                <a:lnTo>
                  <a:pt x="5338" y="1166"/>
                </a:lnTo>
                <a:lnTo>
                  <a:pt x="5376" y="1291"/>
                </a:lnTo>
                <a:lnTo>
                  <a:pt x="5462" y="1291"/>
                </a:lnTo>
                <a:close/>
                <a:moveTo>
                  <a:pt x="5320" y="1101"/>
                </a:moveTo>
                <a:lnTo>
                  <a:pt x="5204" y="1101"/>
                </a:lnTo>
                <a:cubicBezTo>
                  <a:pt x="5214" y="1069"/>
                  <a:pt x="5263" y="895"/>
                  <a:pt x="5263" y="895"/>
                </a:cubicBezTo>
                <a:lnTo>
                  <a:pt x="5264" y="895"/>
                </a:lnTo>
                <a:cubicBezTo>
                  <a:pt x="5267" y="914"/>
                  <a:pt x="5315" y="1090"/>
                  <a:pt x="5320" y="1101"/>
                </a:cubicBezTo>
                <a:close/>
                <a:moveTo>
                  <a:pt x="5383" y="751"/>
                </a:moveTo>
                <a:cubicBezTo>
                  <a:pt x="5383" y="724"/>
                  <a:pt x="5362" y="703"/>
                  <a:pt x="5338" y="703"/>
                </a:cubicBezTo>
                <a:cubicBezTo>
                  <a:pt x="5312" y="703"/>
                  <a:pt x="5291" y="724"/>
                  <a:pt x="5291" y="751"/>
                </a:cubicBezTo>
                <a:cubicBezTo>
                  <a:pt x="5291" y="777"/>
                  <a:pt x="5312" y="798"/>
                  <a:pt x="5337" y="798"/>
                </a:cubicBezTo>
                <a:cubicBezTo>
                  <a:pt x="5362" y="798"/>
                  <a:pt x="5383" y="777"/>
                  <a:pt x="5383" y="751"/>
                </a:cubicBezTo>
                <a:close/>
                <a:moveTo>
                  <a:pt x="5240" y="751"/>
                </a:moveTo>
                <a:cubicBezTo>
                  <a:pt x="5240" y="724"/>
                  <a:pt x="5219" y="703"/>
                  <a:pt x="5194" y="703"/>
                </a:cubicBezTo>
                <a:cubicBezTo>
                  <a:pt x="5169" y="703"/>
                  <a:pt x="5148" y="724"/>
                  <a:pt x="5148" y="751"/>
                </a:cubicBezTo>
                <a:cubicBezTo>
                  <a:pt x="5148" y="777"/>
                  <a:pt x="5169" y="798"/>
                  <a:pt x="5194" y="798"/>
                </a:cubicBezTo>
                <a:cubicBezTo>
                  <a:pt x="5219" y="798"/>
                  <a:pt x="5240" y="777"/>
                  <a:pt x="5240" y="751"/>
                </a:cubicBezTo>
                <a:close/>
                <a:moveTo>
                  <a:pt x="5092" y="818"/>
                </a:moveTo>
                <a:lnTo>
                  <a:pt x="4764" y="818"/>
                </a:lnTo>
                <a:lnTo>
                  <a:pt x="4764" y="883"/>
                </a:lnTo>
                <a:lnTo>
                  <a:pt x="4884" y="883"/>
                </a:lnTo>
                <a:lnTo>
                  <a:pt x="4884" y="1291"/>
                </a:lnTo>
                <a:lnTo>
                  <a:pt x="4962" y="1291"/>
                </a:lnTo>
                <a:lnTo>
                  <a:pt x="4962" y="883"/>
                </a:lnTo>
                <a:lnTo>
                  <a:pt x="5081" y="883"/>
                </a:lnTo>
                <a:lnTo>
                  <a:pt x="5092" y="818"/>
                </a:lnTo>
                <a:close/>
                <a:moveTo>
                  <a:pt x="4603" y="1291"/>
                </a:moveTo>
                <a:lnTo>
                  <a:pt x="4684" y="1291"/>
                </a:lnTo>
                <a:lnTo>
                  <a:pt x="4684" y="818"/>
                </a:lnTo>
                <a:lnTo>
                  <a:pt x="4603" y="818"/>
                </a:lnTo>
                <a:lnTo>
                  <a:pt x="4603" y="1291"/>
                </a:lnTo>
                <a:close/>
                <a:moveTo>
                  <a:pt x="4502" y="1148"/>
                </a:moveTo>
                <a:cubicBezTo>
                  <a:pt x="4502" y="1077"/>
                  <a:pt x="4454" y="1033"/>
                  <a:pt x="4386" y="1013"/>
                </a:cubicBezTo>
                <a:lnTo>
                  <a:pt x="4330" y="997"/>
                </a:lnTo>
                <a:cubicBezTo>
                  <a:pt x="4283" y="983"/>
                  <a:pt x="4267" y="968"/>
                  <a:pt x="4267" y="939"/>
                </a:cubicBezTo>
                <a:cubicBezTo>
                  <a:pt x="4267" y="900"/>
                  <a:pt x="4297" y="874"/>
                  <a:pt x="4344" y="874"/>
                </a:cubicBezTo>
                <a:cubicBezTo>
                  <a:pt x="4382" y="874"/>
                  <a:pt x="4412" y="885"/>
                  <a:pt x="4455" y="911"/>
                </a:cubicBezTo>
                <a:lnTo>
                  <a:pt x="4491" y="855"/>
                </a:lnTo>
                <a:cubicBezTo>
                  <a:pt x="4449" y="826"/>
                  <a:pt x="4395" y="810"/>
                  <a:pt x="4341" y="810"/>
                </a:cubicBezTo>
                <a:cubicBezTo>
                  <a:pt x="4246" y="810"/>
                  <a:pt x="4180" y="867"/>
                  <a:pt x="4180" y="950"/>
                </a:cubicBezTo>
                <a:cubicBezTo>
                  <a:pt x="4180" y="978"/>
                  <a:pt x="4187" y="1000"/>
                  <a:pt x="4200" y="1019"/>
                </a:cubicBezTo>
                <a:cubicBezTo>
                  <a:pt x="4218" y="1046"/>
                  <a:pt x="4249" y="1064"/>
                  <a:pt x="4292" y="1076"/>
                </a:cubicBezTo>
                <a:lnTo>
                  <a:pt x="4343" y="1090"/>
                </a:lnTo>
                <a:cubicBezTo>
                  <a:pt x="4391" y="1104"/>
                  <a:pt x="4413" y="1126"/>
                  <a:pt x="4413" y="1161"/>
                </a:cubicBezTo>
                <a:cubicBezTo>
                  <a:pt x="4413" y="1208"/>
                  <a:pt x="4378" y="1236"/>
                  <a:pt x="4320" y="1236"/>
                </a:cubicBezTo>
                <a:cubicBezTo>
                  <a:pt x="4272" y="1236"/>
                  <a:pt x="4234" y="1222"/>
                  <a:pt x="4192" y="1197"/>
                </a:cubicBezTo>
                <a:lnTo>
                  <a:pt x="4162" y="1257"/>
                </a:lnTo>
                <a:cubicBezTo>
                  <a:pt x="4209" y="1285"/>
                  <a:pt x="4263" y="1300"/>
                  <a:pt x="4317" y="1300"/>
                </a:cubicBezTo>
                <a:cubicBezTo>
                  <a:pt x="4438" y="1300"/>
                  <a:pt x="4502" y="1227"/>
                  <a:pt x="4502" y="1148"/>
                </a:cubicBezTo>
                <a:close/>
                <a:moveTo>
                  <a:pt x="4102" y="1291"/>
                </a:moveTo>
                <a:lnTo>
                  <a:pt x="4032" y="1177"/>
                </a:lnTo>
                <a:cubicBezTo>
                  <a:pt x="4008" y="1138"/>
                  <a:pt x="3976" y="1092"/>
                  <a:pt x="3959" y="1083"/>
                </a:cubicBezTo>
                <a:cubicBezTo>
                  <a:pt x="4033" y="1083"/>
                  <a:pt x="4077" y="1021"/>
                  <a:pt x="4077" y="953"/>
                </a:cubicBezTo>
                <a:cubicBezTo>
                  <a:pt x="4077" y="879"/>
                  <a:pt x="4029" y="818"/>
                  <a:pt x="3923" y="818"/>
                </a:cubicBezTo>
                <a:lnTo>
                  <a:pt x="3779" y="818"/>
                </a:lnTo>
                <a:lnTo>
                  <a:pt x="3779" y="1291"/>
                </a:lnTo>
                <a:lnTo>
                  <a:pt x="3856" y="1291"/>
                </a:lnTo>
                <a:lnTo>
                  <a:pt x="3856" y="1086"/>
                </a:lnTo>
                <a:cubicBezTo>
                  <a:pt x="3871" y="1087"/>
                  <a:pt x="3878" y="1092"/>
                  <a:pt x="3887" y="1101"/>
                </a:cubicBezTo>
                <a:cubicBezTo>
                  <a:pt x="3913" y="1127"/>
                  <a:pt x="3935" y="1159"/>
                  <a:pt x="3967" y="1218"/>
                </a:cubicBezTo>
                <a:lnTo>
                  <a:pt x="4008" y="1291"/>
                </a:lnTo>
                <a:lnTo>
                  <a:pt x="4102" y="1291"/>
                </a:lnTo>
                <a:close/>
                <a:moveTo>
                  <a:pt x="3995" y="954"/>
                </a:moveTo>
                <a:cubicBezTo>
                  <a:pt x="3995" y="978"/>
                  <a:pt x="3986" y="998"/>
                  <a:pt x="3974" y="1011"/>
                </a:cubicBezTo>
                <a:cubicBezTo>
                  <a:pt x="3959" y="1025"/>
                  <a:pt x="3937" y="1031"/>
                  <a:pt x="3896" y="1031"/>
                </a:cubicBezTo>
                <a:lnTo>
                  <a:pt x="3856" y="1031"/>
                </a:lnTo>
                <a:lnTo>
                  <a:pt x="3856" y="881"/>
                </a:lnTo>
                <a:lnTo>
                  <a:pt x="3899" y="881"/>
                </a:lnTo>
                <a:cubicBezTo>
                  <a:pt x="3969" y="881"/>
                  <a:pt x="3995" y="906"/>
                  <a:pt x="3995" y="954"/>
                </a:cubicBezTo>
                <a:close/>
                <a:moveTo>
                  <a:pt x="3691" y="1291"/>
                </a:moveTo>
                <a:lnTo>
                  <a:pt x="3691" y="1224"/>
                </a:lnTo>
                <a:lnTo>
                  <a:pt x="3502" y="1224"/>
                </a:lnTo>
                <a:lnTo>
                  <a:pt x="3502" y="1076"/>
                </a:lnTo>
                <a:lnTo>
                  <a:pt x="3646" y="1076"/>
                </a:lnTo>
                <a:lnTo>
                  <a:pt x="3646" y="1011"/>
                </a:lnTo>
                <a:lnTo>
                  <a:pt x="3500" y="1011"/>
                </a:lnTo>
                <a:lnTo>
                  <a:pt x="3500" y="882"/>
                </a:lnTo>
                <a:lnTo>
                  <a:pt x="3674" y="882"/>
                </a:lnTo>
                <a:lnTo>
                  <a:pt x="3684" y="818"/>
                </a:lnTo>
                <a:lnTo>
                  <a:pt x="3422" y="818"/>
                </a:lnTo>
                <a:lnTo>
                  <a:pt x="3422" y="1291"/>
                </a:lnTo>
                <a:lnTo>
                  <a:pt x="3691" y="1291"/>
                </a:lnTo>
                <a:close/>
                <a:moveTo>
                  <a:pt x="3358" y="818"/>
                </a:moveTo>
                <a:lnTo>
                  <a:pt x="3276" y="818"/>
                </a:lnTo>
                <a:lnTo>
                  <a:pt x="3189" y="1082"/>
                </a:lnTo>
                <a:cubicBezTo>
                  <a:pt x="3166" y="1152"/>
                  <a:pt x="3161" y="1181"/>
                  <a:pt x="3161" y="1181"/>
                </a:cubicBezTo>
                <a:lnTo>
                  <a:pt x="3159" y="1181"/>
                </a:lnTo>
                <a:cubicBezTo>
                  <a:pt x="3159" y="1181"/>
                  <a:pt x="3154" y="1146"/>
                  <a:pt x="3135" y="1086"/>
                </a:cubicBezTo>
                <a:lnTo>
                  <a:pt x="3049" y="818"/>
                </a:lnTo>
                <a:lnTo>
                  <a:pt x="2963" y="818"/>
                </a:lnTo>
                <a:lnTo>
                  <a:pt x="3122" y="1293"/>
                </a:lnTo>
                <a:lnTo>
                  <a:pt x="3196" y="1293"/>
                </a:lnTo>
                <a:lnTo>
                  <a:pt x="3358" y="818"/>
                </a:lnTo>
                <a:close/>
                <a:moveTo>
                  <a:pt x="2819" y="1291"/>
                </a:moveTo>
                <a:lnTo>
                  <a:pt x="2900" y="1291"/>
                </a:lnTo>
                <a:lnTo>
                  <a:pt x="2900" y="818"/>
                </a:lnTo>
                <a:lnTo>
                  <a:pt x="2819" y="818"/>
                </a:lnTo>
                <a:lnTo>
                  <a:pt x="2819" y="1291"/>
                </a:lnTo>
                <a:close/>
                <a:moveTo>
                  <a:pt x="2694" y="1291"/>
                </a:moveTo>
                <a:lnTo>
                  <a:pt x="2694" y="818"/>
                </a:lnTo>
                <a:lnTo>
                  <a:pt x="2620" y="818"/>
                </a:lnTo>
                <a:lnTo>
                  <a:pt x="2621" y="1034"/>
                </a:lnTo>
                <a:cubicBezTo>
                  <a:pt x="2621" y="1077"/>
                  <a:pt x="2626" y="1144"/>
                  <a:pt x="2628" y="1168"/>
                </a:cubicBezTo>
                <a:lnTo>
                  <a:pt x="2626" y="1170"/>
                </a:lnTo>
                <a:cubicBezTo>
                  <a:pt x="2620" y="1149"/>
                  <a:pt x="2599" y="1092"/>
                  <a:pt x="2577" y="1049"/>
                </a:cubicBezTo>
                <a:lnTo>
                  <a:pt x="2462" y="818"/>
                </a:lnTo>
                <a:lnTo>
                  <a:pt x="2373" y="818"/>
                </a:lnTo>
                <a:lnTo>
                  <a:pt x="2373" y="1291"/>
                </a:lnTo>
                <a:lnTo>
                  <a:pt x="2451" y="1291"/>
                </a:lnTo>
                <a:lnTo>
                  <a:pt x="2448" y="1062"/>
                </a:lnTo>
                <a:cubicBezTo>
                  <a:pt x="2447" y="1020"/>
                  <a:pt x="2447" y="970"/>
                  <a:pt x="2443" y="930"/>
                </a:cubicBezTo>
                <a:lnTo>
                  <a:pt x="2445" y="928"/>
                </a:lnTo>
                <a:cubicBezTo>
                  <a:pt x="2454" y="956"/>
                  <a:pt x="2480" y="1016"/>
                  <a:pt x="2505" y="1068"/>
                </a:cubicBezTo>
                <a:lnTo>
                  <a:pt x="2611" y="1291"/>
                </a:lnTo>
                <a:lnTo>
                  <a:pt x="2694" y="1291"/>
                </a:lnTo>
                <a:close/>
                <a:moveTo>
                  <a:pt x="2252" y="1158"/>
                </a:moveTo>
                <a:lnTo>
                  <a:pt x="2252" y="818"/>
                </a:lnTo>
                <a:lnTo>
                  <a:pt x="2173" y="818"/>
                </a:lnTo>
                <a:lnTo>
                  <a:pt x="2173" y="1136"/>
                </a:lnTo>
                <a:cubicBezTo>
                  <a:pt x="2173" y="1198"/>
                  <a:pt x="2145" y="1232"/>
                  <a:pt x="2088" y="1232"/>
                </a:cubicBezTo>
                <a:cubicBezTo>
                  <a:pt x="2030" y="1232"/>
                  <a:pt x="2004" y="1208"/>
                  <a:pt x="2004" y="1136"/>
                </a:cubicBezTo>
                <a:lnTo>
                  <a:pt x="2004" y="818"/>
                </a:lnTo>
                <a:lnTo>
                  <a:pt x="1924" y="818"/>
                </a:lnTo>
                <a:lnTo>
                  <a:pt x="1924" y="1159"/>
                </a:lnTo>
                <a:cubicBezTo>
                  <a:pt x="1924" y="1235"/>
                  <a:pt x="1963" y="1299"/>
                  <a:pt x="2088" y="1299"/>
                </a:cubicBezTo>
                <a:cubicBezTo>
                  <a:pt x="2192" y="1299"/>
                  <a:pt x="2252" y="1245"/>
                  <a:pt x="2252" y="1158"/>
                </a:cubicBezTo>
                <a:close/>
                <a:moveTo>
                  <a:pt x="5711" y="1975"/>
                </a:moveTo>
                <a:lnTo>
                  <a:pt x="5711" y="1501"/>
                </a:lnTo>
                <a:lnTo>
                  <a:pt x="5637" y="1501"/>
                </a:lnTo>
                <a:lnTo>
                  <a:pt x="5638" y="1718"/>
                </a:lnTo>
                <a:cubicBezTo>
                  <a:pt x="5638" y="1761"/>
                  <a:pt x="5643" y="1828"/>
                  <a:pt x="5645" y="1852"/>
                </a:cubicBezTo>
                <a:lnTo>
                  <a:pt x="5643" y="1854"/>
                </a:lnTo>
                <a:cubicBezTo>
                  <a:pt x="5637" y="1832"/>
                  <a:pt x="5616" y="1776"/>
                  <a:pt x="5595" y="1733"/>
                </a:cubicBezTo>
                <a:lnTo>
                  <a:pt x="5480" y="1501"/>
                </a:lnTo>
                <a:lnTo>
                  <a:pt x="5391" y="1501"/>
                </a:lnTo>
                <a:lnTo>
                  <a:pt x="5391" y="1975"/>
                </a:lnTo>
                <a:lnTo>
                  <a:pt x="5468" y="1975"/>
                </a:lnTo>
                <a:lnTo>
                  <a:pt x="5465" y="1746"/>
                </a:lnTo>
                <a:cubicBezTo>
                  <a:pt x="5465" y="1704"/>
                  <a:pt x="5464" y="1654"/>
                  <a:pt x="5460" y="1614"/>
                </a:cubicBezTo>
                <a:lnTo>
                  <a:pt x="5463" y="1612"/>
                </a:lnTo>
                <a:cubicBezTo>
                  <a:pt x="5471" y="1640"/>
                  <a:pt x="5497" y="1700"/>
                  <a:pt x="5523" y="1752"/>
                </a:cubicBezTo>
                <a:lnTo>
                  <a:pt x="5629" y="1975"/>
                </a:lnTo>
                <a:lnTo>
                  <a:pt x="5711" y="1975"/>
                </a:lnTo>
                <a:close/>
                <a:moveTo>
                  <a:pt x="5286" y="1975"/>
                </a:moveTo>
                <a:lnTo>
                  <a:pt x="5216" y="1861"/>
                </a:lnTo>
                <a:cubicBezTo>
                  <a:pt x="5192" y="1822"/>
                  <a:pt x="5160" y="1776"/>
                  <a:pt x="5143" y="1767"/>
                </a:cubicBezTo>
                <a:cubicBezTo>
                  <a:pt x="5217" y="1767"/>
                  <a:pt x="5261" y="1705"/>
                  <a:pt x="5261" y="1637"/>
                </a:cubicBezTo>
                <a:cubicBezTo>
                  <a:pt x="5261" y="1563"/>
                  <a:pt x="5213" y="1501"/>
                  <a:pt x="5107" y="1501"/>
                </a:cubicBezTo>
                <a:lnTo>
                  <a:pt x="4962" y="1501"/>
                </a:lnTo>
                <a:lnTo>
                  <a:pt x="4962" y="1975"/>
                </a:lnTo>
                <a:lnTo>
                  <a:pt x="5040" y="1975"/>
                </a:lnTo>
                <a:lnTo>
                  <a:pt x="5040" y="1770"/>
                </a:lnTo>
                <a:cubicBezTo>
                  <a:pt x="5055" y="1771"/>
                  <a:pt x="5062" y="1776"/>
                  <a:pt x="5070" y="1785"/>
                </a:cubicBezTo>
                <a:cubicBezTo>
                  <a:pt x="5096" y="1811"/>
                  <a:pt x="5118" y="1843"/>
                  <a:pt x="5151" y="1902"/>
                </a:cubicBezTo>
                <a:lnTo>
                  <a:pt x="5192" y="1975"/>
                </a:lnTo>
                <a:lnTo>
                  <a:pt x="5286" y="1975"/>
                </a:lnTo>
                <a:close/>
                <a:moveTo>
                  <a:pt x="5179" y="1638"/>
                </a:moveTo>
                <a:cubicBezTo>
                  <a:pt x="5179" y="1662"/>
                  <a:pt x="5170" y="1682"/>
                  <a:pt x="5157" y="1695"/>
                </a:cubicBezTo>
                <a:cubicBezTo>
                  <a:pt x="5143" y="1709"/>
                  <a:pt x="5121" y="1715"/>
                  <a:pt x="5080" y="1715"/>
                </a:cubicBezTo>
                <a:lnTo>
                  <a:pt x="5040" y="1715"/>
                </a:lnTo>
                <a:lnTo>
                  <a:pt x="5040" y="1565"/>
                </a:lnTo>
                <a:lnTo>
                  <a:pt x="5083" y="1565"/>
                </a:lnTo>
                <a:cubicBezTo>
                  <a:pt x="5153" y="1565"/>
                  <a:pt x="5179" y="1590"/>
                  <a:pt x="5179" y="1638"/>
                </a:cubicBezTo>
                <a:close/>
                <a:moveTo>
                  <a:pt x="4837" y="1739"/>
                </a:moveTo>
                <a:cubicBezTo>
                  <a:pt x="4837" y="1601"/>
                  <a:pt x="4773" y="1495"/>
                  <a:pt x="4639" y="1495"/>
                </a:cubicBezTo>
                <a:cubicBezTo>
                  <a:pt x="4521" y="1495"/>
                  <a:pt x="4442" y="1582"/>
                  <a:pt x="4442" y="1738"/>
                </a:cubicBezTo>
                <a:cubicBezTo>
                  <a:pt x="4442" y="1878"/>
                  <a:pt x="4508" y="1982"/>
                  <a:pt x="4643" y="1982"/>
                </a:cubicBezTo>
                <a:cubicBezTo>
                  <a:pt x="4766" y="1982"/>
                  <a:pt x="4837" y="1886"/>
                  <a:pt x="4837" y="1739"/>
                </a:cubicBezTo>
                <a:close/>
                <a:moveTo>
                  <a:pt x="4747" y="1744"/>
                </a:moveTo>
                <a:cubicBezTo>
                  <a:pt x="4747" y="1871"/>
                  <a:pt x="4711" y="1923"/>
                  <a:pt x="4641" y="1923"/>
                </a:cubicBezTo>
                <a:cubicBezTo>
                  <a:pt x="4560" y="1923"/>
                  <a:pt x="4529" y="1855"/>
                  <a:pt x="4529" y="1733"/>
                </a:cubicBezTo>
                <a:cubicBezTo>
                  <a:pt x="4529" y="1620"/>
                  <a:pt x="4559" y="1555"/>
                  <a:pt x="4639" y="1555"/>
                </a:cubicBezTo>
                <a:cubicBezTo>
                  <a:pt x="4724" y="1555"/>
                  <a:pt x="4747" y="1628"/>
                  <a:pt x="4747" y="1744"/>
                </a:cubicBezTo>
                <a:close/>
                <a:moveTo>
                  <a:pt x="4337" y="1841"/>
                </a:moveTo>
                <a:cubicBezTo>
                  <a:pt x="4337" y="1793"/>
                  <a:pt x="4315" y="1740"/>
                  <a:pt x="4236" y="1721"/>
                </a:cubicBezTo>
                <a:cubicBezTo>
                  <a:pt x="4289" y="1706"/>
                  <a:pt x="4318" y="1668"/>
                  <a:pt x="4318" y="1618"/>
                </a:cubicBezTo>
                <a:cubicBezTo>
                  <a:pt x="4318" y="1578"/>
                  <a:pt x="4300" y="1547"/>
                  <a:pt x="4264" y="1525"/>
                </a:cubicBezTo>
                <a:cubicBezTo>
                  <a:pt x="4235" y="1506"/>
                  <a:pt x="4210" y="1501"/>
                  <a:pt x="4140" y="1501"/>
                </a:cubicBezTo>
                <a:lnTo>
                  <a:pt x="4015" y="1501"/>
                </a:lnTo>
                <a:lnTo>
                  <a:pt x="4015" y="1975"/>
                </a:lnTo>
                <a:lnTo>
                  <a:pt x="4152" y="1975"/>
                </a:lnTo>
                <a:cubicBezTo>
                  <a:pt x="4272" y="1975"/>
                  <a:pt x="4337" y="1934"/>
                  <a:pt x="4337" y="1841"/>
                </a:cubicBezTo>
                <a:close/>
                <a:moveTo>
                  <a:pt x="4250" y="1833"/>
                </a:moveTo>
                <a:cubicBezTo>
                  <a:pt x="4250" y="1876"/>
                  <a:pt x="4224" y="1910"/>
                  <a:pt x="4164" y="1910"/>
                </a:cubicBezTo>
                <a:lnTo>
                  <a:pt x="4093" y="1910"/>
                </a:lnTo>
                <a:lnTo>
                  <a:pt x="4093" y="1760"/>
                </a:lnTo>
                <a:lnTo>
                  <a:pt x="4162" y="1760"/>
                </a:lnTo>
                <a:cubicBezTo>
                  <a:pt x="4184" y="1760"/>
                  <a:pt x="4194" y="1761"/>
                  <a:pt x="4206" y="1764"/>
                </a:cubicBezTo>
                <a:cubicBezTo>
                  <a:pt x="4232" y="1772"/>
                  <a:pt x="4250" y="1800"/>
                  <a:pt x="4250" y="1833"/>
                </a:cubicBezTo>
                <a:close/>
                <a:moveTo>
                  <a:pt x="4235" y="1630"/>
                </a:moveTo>
                <a:cubicBezTo>
                  <a:pt x="4235" y="1642"/>
                  <a:pt x="4231" y="1662"/>
                  <a:pt x="4216" y="1677"/>
                </a:cubicBezTo>
                <a:cubicBezTo>
                  <a:pt x="4201" y="1693"/>
                  <a:pt x="4187" y="1695"/>
                  <a:pt x="4158" y="1695"/>
                </a:cubicBezTo>
                <a:lnTo>
                  <a:pt x="4091" y="1695"/>
                </a:lnTo>
                <a:lnTo>
                  <a:pt x="4091" y="1566"/>
                </a:lnTo>
                <a:lnTo>
                  <a:pt x="4152" y="1566"/>
                </a:lnTo>
                <a:cubicBezTo>
                  <a:pt x="4175" y="1566"/>
                  <a:pt x="4187" y="1568"/>
                  <a:pt x="4197" y="1571"/>
                </a:cubicBezTo>
                <a:cubicBezTo>
                  <a:pt x="4219" y="1579"/>
                  <a:pt x="4235" y="1603"/>
                  <a:pt x="4235" y="1630"/>
                </a:cubicBezTo>
                <a:close/>
                <a:moveTo>
                  <a:pt x="3910" y="1975"/>
                </a:moveTo>
                <a:lnTo>
                  <a:pt x="3840" y="1861"/>
                </a:lnTo>
                <a:cubicBezTo>
                  <a:pt x="3815" y="1822"/>
                  <a:pt x="3784" y="1776"/>
                  <a:pt x="3767" y="1767"/>
                </a:cubicBezTo>
                <a:cubicBezTo>
                  <a:pt x="3841" y="1767"/>
                  <a:pt x="3885" y="1705"/>
                  <a:pt x="3885" y="1637"/>
                </a:cubicBezTo>
                <a:cubicBezTo>
                  <a:pt x="3885" y="1563"/>
                  <a:pt x="3837" y="1501"/>
                  <a:pt x="3731" y="1501"/>
                </a:cubicBezTo>
                <a:lnTo>
                  <a:pt x="3586" y="1501"/>
                </a:lnTo>
                <a:lnTo>
                  <a:pt x="3586" y="1975"/>
                </a:lnTo>
                <a:lnTo>
                  <a:pt x="3664" y="1975"/>
                </a:lnTo>
                <a:lnTo>
                  <a:pt x="3664" y="1770"/>
                </a:lnTo>
                <a:cubicBezTo>
                  <a:pt x="3679" y="1771"/>
                  <a:pt x="3686" y="1776"/>
                  <a:pt x="3694" y="1785"/>
                </a:cubicBezTo>
                <a:cubicBezTo>
                  <a:pt x="3720" y="1811"/>
                  <a:pt x="3742" y="1843"/>
                  <a:pt x="3775" y="1902"/>
                </a:cubicBezTo>
                <a:lnTo>
                  <a:pt x="3816" y="1975"/>
                </a:lnTo>
                <a:lnTo>
                  <a:pt x="3910" y="1975"/>
                </a:lnTo>
                <a:close/>
                <a:moveTo>
                  <a:pt x="3802" y="1638"/>
                </a:moveTo>
                <a:cubicBezTo>
                  <a:pt x="3802" y="1662"/>
                  <a:pt x="3794" y="1682"/>
                  <a:pt x="3781" y="1695"/>
                </a:cubicBezTo>
                <a:cubicBezTo>
                  <a:pt x="3767" y="1709"/>
                  <a:pt x="3745" y="1715"/>
                  <a:pt x="3704" y="1715"/>
                </a:cubicBezTo>
                <a:lnTo>
                  <a:pt x="3664" y="1715"/>
                </a:lnTo>
                <a:lnTo>
                  <a:pt x="3664" y="1565"/>
                </a:lnTo>
                <a:lnTo>
                  <a:pt x="3707" y="1565"/>
                </a:lnTo>
                <a:cubicBezTo>
                  <a:pt x="3777" y="1565"/>
                  <a:pt x="3802" y="1590"/>
                  <a:pt x="3802" y="1638"/>
                </a:cubicBezTo>
                <a:close/>
                <a:moveTo>
                  <a:pt x="3478" y="1975"/>
                </a:moveTo>
                <a:lnTo>
                  <a:pt x="3478" y="1908"/>
                </a:lnTo>
                <a:lnTo>
                  <a:pt x="3289" y="1908"/>
                </a:lnTo>
                <a:lnTo>
                  <a:pt x="3289" y="1760"/>
                </a:lnTo>
                <a:lnTo>
                  <a:pt x="3433" y="1760"/>
                </a:lnTo>
                <a:lnTo>
                  <a:pt x="3433" y="1695"/>
                </a:lnTo>
                <a:lnTo>
                  <a:pt x="3287" y="1695"/>
                </a:lnTo>
                <a:lnTo>
                  <a:pt x="3287" y="1566"/>
                </a:lnTo>
                <a:lnTo>
                  <a:pt x="3461" y="1566"/>
                </a:lnTo>
                <a:lnTo>
                  <a:pt x="3471" y="1501"/>
                </a:lnTo>
                <a:lnTo>
                  <a:pt x="3209" y="1501"/>
                </a:lnTo>
                <a:lnTo>
                  <a:pt x="3209" y="1975"/>
                </a:lnTo>
                <a:lnTo>
                  <a:pt x="3478" y="1975"/>
                </a:lnTo>
                <a:close/>
                <a:moveTo>
                  <a:pt x="3083" y="1739"/>
                </a:moveTo>
                <a:cubicBezTo>
                  <a:pt x="3083" y="1666"/>
                  <a:pt x="3067" y="1609"/>
                  <a:pt x="3032" y="1568"/>
                </a:cubicBezTo>
                <a:cubicBezTo>
                  <a:pt x="2987" y="1518"/>
                  <a:pt x="2935" y="1501"/>
                  <a:pt x="2846" y="1501"/>
                </a:cubicBezTo>
                <a:lnTo>
                  <a:pt x="2747" y="1501"/>
                </a:lnTo>
                <a:lnTo>
                  <a:pt x="2747" y="1975"/>
                </a:lnTo>
                <a:lnTo>
                  <a:pt x="2864" y="1975"/>
                </a:lnTo>
                <a:cubicBezTo>
                  <a:pt x="2953" y="1975"/>
                  <a:pt x="2994" y="1959"/>
                  <a:pt x="3033" y="1908"/>
                </a:cubicBezTo>
                <a:cubicBezTo>
                  <a:pt x="3065" y="1867"/>
                  <a:pt x="3083" y="1811"/>
                  <a:pt x="3083" y="1739"/>
                </a:cubicBezTo>
                <a:close/>
                <a:moveTo>
                  <a:pt x="2996" y="1748"/>
                </a:moveTo>
                <a:cubicBezTo>
                  <a:pt x="2996" y="1855"/>
                  <a:pt x="2962" y="1910"/>
                  <a:pt x="2879" y="1910"/>
                </a:cubicBezTo>
                <a:lnTo>
                  <a:pt x="2827" y="1910"/>
                </a:lnTo>
                <a:lnTo>
                  <a:pt x="2827" y="1564"/>
                </a:lnTo>
                <a:lnTo>
                  <a:pt x="2877" y="1564"/>
                </a:lnTo>
                <a:cubicBezTo>
                  <a:pt x="2919" y="1564"/>
                  <a:pt x="2944" y="1575"/>
                  <a:pt x="2966" y="1605"/>
                </a:cubicBezTo>
                <a:cubicBezTo>
                  <a:pt x="2990" y="1638"/>
                  <a:pt x="2996" y="1687"/>
                  <a:pt x="2996" y="1748"/>
                </a:cubicBezTo>
                <a:close/>
                <a:moveTo>
                  <a:pt x="2658" y="1975"/>
                </a:moveTo>
                <a:lnTo>
                  <a:pt x="2507" y="1501"/>
                </a:lnTo>
                <a:lnTo>
                  <a:pt x="2416" y="1501"/>
                </a:lnTo>
                <a:lnTo>
                  <a:pt x="2260" y="1975"/>
                </a:lnTo>
                <a:lnTo>
                  <a:pt x="2342" y="1975"/>
                </a:lnTo>
                <a:lnTo>
                  <a:pt x="2380" y="1850"/>
                </a:lnTo>
                <a:lnTo>
                  <a:pt x="2533" y="1850"/>
                </a:lnTo>
                <a:lnTo>
                  <a:pt x="2572" y="1975"/>
                </a:lnTo>
                <a:lnTo>
                  <a:pt x="2658" y="1975"/>
                </a:lnTo>
                <a:close/>
                <a:moveTo>
                  <a:pt x="2515" y="1785"/>
                </a:moveTo>
                <a:lnTo>
                  <a:pt x="2399" y="1785"/>
                </a:lnTo>
                <a:cubicBezTo>
                  <a:pt x="2410" y="1753"/>
                  <a:pt x="2459" y="1579"/>
                  <a:pt x="2459" y="1579"/>
                </a:cubicBezTo>
                <a:lnTo>
                  <a:pt x="2459" y="1579"/>
                </a:lnTo>
                <a:cubicBezTo>
                  <a:pt x="2463" y="1598"/>
                  <a:pt x="2511" y="1774"/>
                  <a:pt x="2515" y="1785"/>
                </a:cubicBezTo>
                <a:close/>
                <a:moveTo>
                  <a:pt x="2152" y="1648"/>
                </a:moveTo>
                <a:cubicBezTo>
                  <a:pt x="2152" y="1704"/>
                  <a:pt x="2125" y="1731"/>
                  <a:pt x="2067" y="1731"/>
                </a:cubicBezTo>
                <a:lnTo>
                  <a:pt x="2006" y="1731"/>
                </a:lnTo>
                <a:lnTo>
                  <a:pt x="2006" y="1565"/>
                </a:lnTo>
                <a:lnTo>
                  <a:pt x="2067" y="1565"/>
                </a:lnTo>
                <a:cubicBezTo>
                  <a:pt x="2098" y="1565"/>
                  <a:pt x="2119" y="1573"/>
                  <a:pt x="2133" y="1588"/>
                </a:cubicBezTo>
                <a:cubicBezTo>
                  <a:pt x="2146" y="1602"/>
                  <a:pt x="2152" y="1622"/>
                  <a:pt x="2152" y="1648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8" name="Freihandform: Form 37">
            <a:extLst>
              <a:ext uri="{FF2B5EF4-FFF2-40B4-BE49-F238E27FC236}">
                <a16:creationId xmlns:a16="http://schemas.microsoft.com/office/drawing/2014/main" id="{D6B4A9B5-5BEA-4E2C-B690-BAFEC886997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625976" y="0"/>
            <a:ext cx="4518025" cy="4068763"/>
          </a:xfrm>
          <a:custGeom>
            <a:avLst/>
            <a:gdLst>
              <a:gd name="connsiteX0" fmla="*/ 2833204 w 4518025"/>
              <a:gd name="connsiteY0" fmla="*/ 0 h 4068763"/>
              <a:gd name="connsiteX1" fmla="*/ 4518025 w 4518025"/>
              <a:gd name="connsiteY1" fmla="*/ 0 h 4068763"/>
              <a:gd name="connsiteX2" fmla="*/ 4518025 w 4518025"/>
              <a:gd name="connsiteY2" fmla="*/ 3285035 h 4068763"/>
              <a:gd name="connsiteX3" fmla="*/ 3769096 w 4518025"/>
              <a:gd name="connsiteY3" fmla="*/ 4012603 h 4068763"/>
              <a:gd name="connsiteX4" fmla="*/ 3714445 w 4518025"/>
              <a:gd name="connsiteY4" fmla="*/ 3992442 h 4068763"/>
              <a:gd name="connsiteX5" fmla="*/ 3630312 w 4518025"/>
              <a:gd name="connsiteY5" fmla="*/ 4068763 h 4068763"/>
              <a:gd name="connsiteX6" fmla="*/ 1507926 w 4518025"/>
              <a:gd name="connsiteY6" fmla="*/ 3825401 h 4068763"/>
              <a:gd name="connsiteX7" fmla="*/ 1508645 w 4518025"/>
              <a:gd name="connsiteY7" fmla="*/ 3816040 h 4068763"/>
              <a:gd name="connsiteX8" fmla="*/ 1424152 w 4518025"/>
              <a:gd name="connsiteY8" fmla="*/ 3731440 h 4068763"/>
              <a:gd name="connsiteX9" fmla="*/ 1380648 w 4518025"/>
              <a:gd name="connsiteY9" fmla="*/ 3743680 h 4068763"/>
              <a:gd name="connsiteX10" fmla="*/ 0 w 4518025"/>
              <a:gd name="connsiteY10" fmla="*/ 1538296 h 4068763"/>
              <a:gd name="connsiteX11" fmla="*/ 36314 w 4518025"/>
              <a:gd name="connsiteY11" fmla="*/ 1468816 h 4068763"/>
              <a:gd name="connsiteX12" fmla="*/ 11865 w 4518025"/>
              <a:gd name="connsiteY12" fmla="*/ 1409415 h 4068763"/>
              <a:gd name="connsiteX13" fmla="*/ 1061732 w 4518025"/>
              <a:gd name="connsiteY13" fmla="*/ 505085 h 4068763"/>
              <a:gd name="connsiteX14" fmla="*/ 1125731 w 4518025"/>
              <a:gd name="connsiteY14" fmla="*/ 534606 h 4068763"/>
              <a:gd name="connsiteX15" fmla="*/ 1210224 w 4518025"/>
              <a:gd name="connsiteY15" fmla="*/ 450005 h 4068763"/>
              <a:gd name="connsiteX16" fmla="*/ 1207348 w 4518025"/>
              <a:gd name="connsiteY16" fmla="*/ 428405 h 4068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8025" h="4068763">
                <a:moveTo>
                  <a:pt x="2833204" y="0"/>
                </a:moveTo>
                <a:lnTo>
                  <a:pt x="4518025" y="0"/>
                </a:lnTo>
                <a:lnTo>
                  <a:pt x="4518025" y="3285035"/>
                </a:lnTo>
                <a:lnTo>
                  <a:pt x="3769096" y="4012603"/>
                </a:lnTo>
                <a:cubicBezTo>
                  <a:pt x="3754354" y="4000002"/>
                  <a:pt x="3735299" y="3992442"/>
                  <a:pt x="3714445" y="3992442"/>
                </a:cubicBezTo>
                <a:cubicBezTo>
                  <a:pt x="3670581" y="3992442"/>
                  <a:pt x="3634626" y="4025923"/>
                  <a:pt x="3630312" y="4068763"/>
                </a:cubicBezTo>
                <a:lnTo>
                  <a:pt x="1507926" y="3825401"/>
                </a:lnTo>
                <a:cubicBezTo>
                  <a:pt x="1508286" y="3822521"/>
                  <a:pt x="1508645" y="3819280"/>
                  <a:pt x="1508645" y="3816040"/>
                </a:cubicBezTo>
                <a:cubicBezTo>
                  <a:pt x="1508645" y="3769240"/>
                  <a:pt x="1470893" y="3731440"/>
                  <a:pt x="1424152" y="3731440"/>
                </a:cubicBezTo>
                <a:cubicBezTo>
                  <a:pt x="1408333" y="3731440"/>
                  <a:pt x="1393232" y="3736120"/>
                  <a:pt x="1380648" y="3743680"/>
                </a:cubicBezTo>
                <a:lnTo>
                  <a:pt x="0" y="1538296"/>
                </a:lnTo>
                <a:cubicBezTo>
                  <a:pt x="21932" y="1522816"/>
                  <a:pt x="36314" y="1497616"/>
                  <a:pt x="36314" y="1468816"/>
                </a:cubicBezTo>
                <a:cubicBezTo>
                  <a:pt x="36314" y="1445775"/>
                  <a:pt x="26966" y="1424535"/>
                  <a:pt x="11865" y="1409415"/>
                </a:cubicBezTo>
                <a:lnTo>
                  <a:pt x="1061732" y="505085"/>
                </a:lnTo>
                <a:cubicBezTo>
                  <a:pt x="1077193" y="523086"/>
                  <a:pt x="1100204" y="534606"/>
                  <a:pt x="1125731" y="534606"/>
                </a:cubicBezTo>
                <a:cubicBezTo>
                  <a:pt x="1172472" y="534606"/>
                  <a:pt x="1210224" y="496805"/>
                  <a:pt x="1210224" y="450005"/>
                </a:cubicBezTo>
                <a:cubicBezTo>
                  <a:pt x="1210224" y="442445"/>
                  <a:pt x="1209145" y="435245"/>
                  <a:pt x="1207348" y="428405"/>
                </a:cubicBezTo>
                <a:close/>
              </a:path>
            </a:pathLst>
          </a:custGeom>
          <a:solidFill>
            <a:srgbClr val="EBEBEB"/>
          </a:solidFill>
        </p:spPr>
        <p:txBody>
          <a:bodyPr wrap="square" anchor="ctr" anchorCtr="0">
            <a:noAutofit/>
          </a:bodyPr>
          <a:lstStyle>
            <a:lvl1pPr algn="ctr">
              <a:defRPr sz="1600"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7E19374-7C7F-4869-A1A7-05ECFE7009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0851" y="3636000"/>
            <a:ext cx="5040000" cy="648000"/>
          </a:xfrm>
          <a:noFill/>
        </p:spPr>
        <p:txBody>
          <a:bodyPr anchor="b"/>
          <a:lstStyle>
            <a:lvl1pPr algn="l">
              <a:lnSpc>
                <a:spcPct val="100000"/>
              </a:lnSpc>
              <a:defRPr sz="2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NAME Fachbereich oder Institution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BA4D622-8BF0-4839-AB93-118B9BD8B7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0850" y="5849620"/>
            <a:ext cx="5040000" cy="324000"/>
          </a:xfrm>
        </p:spPr>
        <p:txBody>
          <a:bodyPr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Untertitel der Präsentation</a:t>
            </a:r>
          </a:p>
        </p:txBody>
      </p:sp>
      <p:sp>
        <p:nvSpPr>
          <p:cNvPr id="40" name="Fußzeilenplatzhalter 39">
            <a:extLst>
              <a:ext uri="{FF2B5EF4-FFF2-40B4-BE49-F238E27FC236}">
                <a16:creationId xmlns:a16="http://schemas.microsoft.com/office/drawing/2014/main" id="{FDC2DBF6-3EE1-43A6-B672-55C525ACE37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450850" y="6208047"/>
            <a:ext cx="5040000" cy="324000"/>
          </a:xfrm>
        </p:spPr>
        <p:txBody>
          <a:bodyPr/>
          <a:lstStyle>
            <a:lvl1pPr>
              <a:defRPr sz="1600"/>
            </a:lvl1pPr>
          </a:lstStyle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41" name="Foliennummernplatzhalter 40">
            <a:extLst>
              <a:ext uri="{FF2B5EF4-FFF2-40B4-BE49-F238E27FC236}">
                <a16:creationId xmlns:a16="http://schemas.microsoft.com/office/drawing/2014/main" id="{B4109438-527D-4FB7-9A89-E8825099C80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7974738" y="6244047"/>
            <a:ext cx="720000" cy="288000"/>
          </a:xfrm>
        </p:spPr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  <p:sp>
        <p:nvSpPr>
          <p:cNvPr id="42" name="Vertikaler Textplatzhalter 2">
            <a:extLst>
              <a:ext uri="{FF2B5EF4-FFF2-40B4-BE49-F238E27FC236}">
                <a16:creationId xmlns:a16="http://schemas.microsoft.com/office/drawing/2014/main" id="{EADAEE7E-0238-4209-9E9A-3FFC4A5EE38B}"/>
              </a:ext>
            </a:extLst>
          </p:cNvPr>
          <p:cNvSpPr>
            <a:spLocks noGrp="1"/>
          </p:cNvSpPr>
          <p:nvPr>
            <p:ph type="body" orient="vert" idx="12" hasCustomPrompt="1"/>
          </p:nvPr>
        </p:nvSpPr>
        <p:spPr>
          <a:xfrm>
            <a:off x="0" y="5076000"/>
            <a:ext cx="6320350" cy="644792"/>
          </a:xfrm>
          <a:solidFill>
            <a:schemeClr val="accent1"/>
          </a:solidFill>
        </p:spPr>
        <p:txBody>
          <a:bodyPr vert="horz" wrap="none" lIns="450000" tIns="0" rIns="72000" bIns="0" numCol="1" spcCol="234000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Titel der Präsentation</a:t>
            </a:r>
          </a:p>
        </p:txBody>
      </p:sp>
      <p:sp>
        <p:nvSpPr>
          <p:cNvPr id="43" name="Vertikaler Textplatzhalter 2">
            <a:extLst>
              <a:ext uri="{FF2B5EF4-FFF2-40B4-BE49-F238E27FC236}">
                <a16:creationId xmlns:a16="http://schemas.microsoft.com/office/drawing/2014/main" id="{ECA949B4-530E-4D83-9BA0-2DDC1A877714}"/>
              </a:ext>
            </a:extLst>
          </p:cNvPr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4392494"/>
            <a:ext cx="4191562" cy="644792"/>
          </a:xfrm>
          <a:solidFill>
            <a:schemeClr val="accent1"/>
          </a:solidFill>
        </p:spPr>
        <p:txBody>
          <a:bodyPr vert="horz" wrap="none" lIns="450000" tIns="0" rIns="72000" bIns="0" numCol="1" spcCol="234000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hier steht der</a:t>
            </a:r>
          </a:p>
        </p:txBody>
      </p:sp>
      <p:grpSp>
        <p:nvGrpSpPr>
          <p:cNvPr id="44" name="Regieanweisung">
            <a:extLst>
              <a:ext uri="{FF2B5EF4-FFF2-40B4-BE49-F238E27FC236}">
                <a16:creationId xmlns:a16="http://schemas.microsoft.com/office/drawing/2014/main" id="{BD9CDD0A-1368-4F46-8672-866D7080458E}"/>
              </a:ext>
            </a:extLst>
          </p:cNvPr>
          <p:cNvGrpSpPr/>
          <p:nvPr userDrawn="1"/>
        </p:nvGrpSpPr>
        <p:grpSpPr>
          <a:xfrm>
            <a:off x="449261" y="0"/>
            <a:ext cx="10746739" cy="7236000"/>
            <a:chOff x="449261" y="0"/>
            <a:chExt cx="10746739" cy="7236000"/>
          </a:xfrm>
        </p:grpSpPr>
        <p:sp>
          <p:nvSpPr>
            <p:cNvPr id="45" name="Regieanweisung">
              <a:extLst>
                <a:ext uri="{FF2B5EF4-FFF2-40B4-BE49-F238E27FC236}">
                  <a16:creationId xmlns:a16="http://schemas.microsoft.com/office/drawing/2014/main" id="{560FFD55-3E28-4D21-83D3-26E82A94F509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0"/>
              <a:ext cx="1944000" cy="20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2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</p:txBody>
        </p:sp>
        <p:grpSp>
          <p:nvGrpSpPr>
            <p:cNvPr id="46" name="Regieanweisung">
              <a:extLst>
                <a:ext uri="{FF2B5EF4-FFF2-40B4-BE49-F238E27FC236}">
                  <a16:creationId xmlns:a16="http://schemas.microsoft.com/office/drawing/2014/main" id="{EC34B320-4C1E-4245-9A41-CCC9ABD7B744}"/>
                </a:ext>
              </a:extLst>
            </p:cNvPr>
            <p:cNvGrpSpPr/>
            <p:nvPr userDrawn="1"/>
          </p:nvGrpSpPr>
          <p:grpSpPr>
            <a:xfrm>
              <a:off x="9252000" y="2579687"/>
              <a:ext cx="1800001" cy="1548574"/>
              <a:chOff x="7667999" y="8675426"/>
              <a:chExt cx="1800001" cy="1548574"/>
            </a:xfrm>
          </p:grpSpPr>
          <p:sp>
            <p:nvSpPr>
              <p:cNvPr id="48" name="Text // Listenebene erhöhen">
                <a:extLst>
                  <a:ext uri="{FF2B5EF4-FFF2-40B4-BE49-F238E27FC236}">
                    <a16:creationId xmlns:a16="http://schemas.microsoft.com/office/drawing/2014/main" id="{B757752A-C1E6-452A-91B8-858E40A3D3BE}"/>
                  </a:ext>
                </a:extLst>
              </p:cNvPr>
              <p:cNvSpPr txBox="1"/>
              <p:nvPr userDrawn="1"/>
            </p:nvSpPr>
            <p:spPr>
              <a:xfrm>
                <a:off x="8352000" y="9504000"/>
                <a:ext cx="898412" cy="32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erhöhen</a:t>
                </a:r>
              </a:p>
            </p:txBody>
          </p:sp>
          <p:sp>
            <p:nvSpPr>
              <p:cNvPr id="49" name="Text // Listenebene verringern">
                <a:extLst>
                  <a:ext uri="{FF2B5EF4-FFF2-40B4-BE49-F238E27FC236}">
                    <a16:creationId xmlns:a16="http://schemas.microsoft.com/office/drawing/2014/main" id="{400EBAEB-E122-42C8-8E38-D00900C961D2}"/>
                  </a:ext>
                </a:extLst>
              </p:cNvPr>
              <p:cNvSpPr txBox="1"/>
              <p:nvPr userDrawn="1"/>
            </p:nvSpPr>
            <p:spPr>
              <a:xfrm>
                <a:off x="8352000" y="9900000"/>
                <a:ext cx="898412" cy="32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verringern</a:t>
                </a:r>
              </a:p>
            </p:txBody>
          </p:sp>
          <p:sp>
            <p:nvSpPr>
              <p:cNvPr id="50" name="Listenebenen">
                <a:extLst>
                  <a:ext uri="{FF2B5EF4-FFF2-40B4-BE49-F238E27FC236}">
                    <a16:creationId xmlns:a16="http://schemas.microsoft.com/office/drawing/2014/main" id="{B0B9B240-565C-498F-B402-B565B062DF28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7668000" y="8675426"/>
                <a:ext cx="180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200" b="1" baseline="0" dirty="0">
                    <a:solidFill>
                      <a:schemeClr val="tx1"/>
                    </a:solidFill>
                    <a:latin typeface="+mn-lt"/>
                  </a:rPr>
                  <a:t>Start &gt; Absatz &gt; Listenebene erhöhen/verringern</a:t>
                </a:r>
              </a:p>
            </p:txBody>
          </p:sp>
          <p:pic>
            <p:nvPicPr>
              <p:cNvPr id="51" name="Bild // Listenebene verringern">
                <a:extLst>
                  <a:ext uri="{FF2B5EF4-FFF2-40B4-BE49-F238E27FC236}">
                    <a16:creationId xmlns:a16="http://schemas.microsoft.com/office/drawing/2014/main" id="{80EB6D53-C1D8-44C2-9009-C09B6B2DB64E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7667999" y="9918000"/>
                <a:ext cx="622082" cy="288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2" name="Bild // Listenebene erhöhen">
                <a:extLst>
                  <a:ext uri="{FF2B5EF4-FFF2-40B4-BE49-F238E27FC236}">
                    <a16:creationId xmlns:a16="http://schemas.microsoft.com/office/drawing/2014/main" id="{FCE5168F-772A-43BE-8D47-EBF6CAD14199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7667999" y="9522000"/>
                <a:ext cx="622082" cy="288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47" name="Fußzeile">
              <a:extLst>
                <a:ext uri="{FF2B5EF4-FFF2-40B4-BE49-F238E27FC236}">
                  <a16:creationId xmlns:a16="http://schemas.microsoft.com/office/drawing/2014/main" id="{5989EFAD-B8FB-4939-A268-FBA2A1B06188}"/>
                </a:ext>
              </a:extLst>
            </p:cNvPr>
            <p:cNvSpPr txBox="1"/>
            <p:nvPr userDrawn="1"/>
          </p:nvSpPr>
          <p:spPr>
            <a:xfrm rot="10800000" flipH="1" flipV="1">
              <a:off x="449261" y="6948000"/>
              <a:ext cx="6804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7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41350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3" userDrawn="1">
          <p15:clr>
            <a:srgbClr val="FBAE40"/>
          </p15:clr>
        </p15:guide>
        <p15:guide id="2" pos="547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klein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0A85E1-1A24-42EA-B8FC-20E952335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61" y="1366838"/>
            <a:ext cx="8243887" cy="360000"/>
          </a:xfrm>
        </p:spPr>
        <p:txBody>
          <a:bodyPr/>
          <a:lstStyle>
            <a:lvl1pPr>
              <a:lnSpc>
                <a:spcPct val="100000"/>
              </a:lnSpc>
              <a:defRPr sz="2000"/>
            </a:lvl1pPr>
          </a:lstStyle>
          <a:p>
            <a:r>
              <a:rPr lang="de-DE" dirty="0"/>
              <a:t>Headline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B3443F-6A57-4D29-ADF7-7C0767FCD7E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0850" y="1860551"/>
            <a:ext cx="8243888" cy="4340224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23888" indent="-138113">
              <a:defRPr/>
            </a:lvl6pPr>
            <a:lvl7pPr marL="623888" indent="-138113">
              <a:defRPr/>
            </a:lvl7pPr>
            <a:lvl8pPr marL="623888" indent="-138113">
              <a:defRPr/>
            </a:lvl8pPr>
            <a:lvl9pPr marL="623888" indent="-138113">
              <a:defRPr/>
            </a:lvl9pPr>
          </a:lstStyle>
          <a:p>
            <a:pPr lvl="0"/>
            <a:r>
              <a:rPr lang="de-DE" dirty="0"/>
              <a:t>Fließtext als Einleitung auf erster Ebene // für Fließtext normal und diverse Aufzählung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Sechste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Siebte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Achte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Neunte Ebene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326BE669-F830-453A-88B7-8D855203A5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354FD64-0A4F-4C1E-B137-A64AEB5583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25800268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4">
          <p15:clr>
            <a:srgbClr val="FBAE40"/>
          </p15:clr>
        </p15:guide>
        <p15:guide id="2" pos="5477">
          <p15:clr>
            <a:srgbClr val="FBAE40"/>
          </p15:clr>
        </p15:guide>
        <p15:guide id="3" orient="horz" pos="1172" userDrawn="1">
          <p15:clr>
            <a:srgbClr val="FBAE40"/>
          </p15:clr>
        </p15:guide>
        <p15:guide id="4" orient="horz" pos="861">
          <p15:clr>
            <a:srgbClr val="FBAE40"/>
          </p15:clr>
        </p15:guide>
        <p15:guide id="5" orient="horz" pos="3906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84B13-4FB5-2649-A655-EB3DB8D28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16DE2-0542-7444-8177-FAC2DC446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2DDE3-EA8A-964E-8E1A-9D2204B05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ACE965-1CEF-F64A-B2FD-3F0B8C4965F9}" type="datetimeFigureOut">
              <a:rPr lang="en-US" smtClean="0"/>
              <a:t>5/31/2020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ABDC9-DCD0-7240-B109-7A14A44A1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12C14D-467B-E14C-A6B3-ACA18A697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8429A-6A1C-1C4F-80FB-0115F81C6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784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3-zeilig Farbe opt. än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Hintergrundnetz">
            <a:extLst>
              <a:ext uri="{FF2B5EF4-FFF2-40B4-BE49-F238E27FC236}">
                <a16:creationId xmlns:a16="http://schemas.microsoft.com/office/drawing/2014/main" id="{739C7D10-FD13-4B5B-9C87-F102342248A0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12700" y="0"/>
            <a:ext cx="9131300" cy="6858000"/>
          </a:xfrm>
          <a:custGeom>
            <a:avLst/>
            <a:gdLst>
              <a:gd name="T0" fmla="*/ 11923 w 25400"/>
              <a:gd name="T1" fmla="*/ 3320 h 19050"/>
              <a:gd name="T2" fmla="*/ 10023 w 25400"/>
              <a:gd name="T3" fmla="*/ 4808 h 19050"/>
              <a:gd name="T4" fmla="*/ 10862 w 25400"/>
              <a:gd name="T5" fmla="*/ 3283 h 19050"/>
              <a:gd name="T6" fmla="*/ 4657 w 25400"/>
              <a:gd name="T7" fmla="*/ 5594 h 19050"/>
              <a:gd name="T8" fmla="*/ 7180 w 25400"/>
              <a:gd name="T9" fmla="*/ 5671 h 19050"/>
              <a:gd name="T10" fmla="*/ 8344 w 25400"/>
              <a:gd name="T11" fmla="*/ 5707 h 19050"/>
              <a:gd name="T12" fmla="*/ 2461 w 25400"/>
              <a:gd name="T13" fmla="*/ 5169 h 19050"/>
              <a:gd name="T14" fmla="*/ 3123 w 25400"/>
              <a:gd name="T15" fmla="*/ 5291 h 19050"/>
              <a:gd name="T16" fmla="*/ 13439 w 25400"/>
              <a:gd name="T17" fmla="*/ 7971 h 19050"/>
              <a:gd name="T18" fmla="*/ 15341 w 25400"/>
              <a:gd name="T19" fmla="*/ 9056 h 19050"/>
              <a:gd name="T20" fmla="*/ 9954 w 25400"/>
              <a:gd name="T21" fmla="*/ 5938 h 19050"/>
              <a:gd name="T22" fmla="*/ 11356 w 25400"/>
              <a:gd name="T23" fmla="*/ 6738 h 19050"/>
              <a:gd name="T24" fmla="*/ 10546 w 25400"/>
              <a:gd name="T25" fmla="*/ 5177 h 19050"/>
              <a:gd name="T26" fmla="*/ 11397 w 25400"/>
              <a:gd name="T27" fmla="*/ 4735 h 19050"/>
              <a:gd name="T28" fmla="*/ 198 w 25400"/>
              <a:gd name="T29" fmla="*/ 4970 h 19050"/>
              <a:gd name="T30" fmla="*/ 11941 w 25400"/>
              <a:gd name="T31" fmla="*/ 1758 h 19050"/>
              <a:gd name="T32" fmla="*/ 13358 w 25400"/>
              <a:gd name="T33" fmla="*/ 249 h 19050"/>
              <a:gd name="T34" fmla="*/ 15214 w 25400"/>
              <a:gd name="T35" fmla="*/ 370 h 19050"/>
              <a:gd name="T36" fmla="*/ 9256 w 25400"/>
              <a:gd name="T37" fmla="*/ 1522 h 19050"/>
              <a:gd name="T38" fmla="*/ 7370 w 25400"/>
              <a:gd name="T39" fmla="*/ 502 h 19050"/>
              <a:gd name="T40" fmla="*/ 7953 w 25400"/>
              <a:gd name="T41" fmla="*/ 817 h 19050"/>
              <a:gd name="T42" fmla="*/ 403 w 25400"/>
              <a:gd name="T43" fmla="*/ 3631 h 19050"/>
              <a:gd name="T44" fmla="*/ 582 w 25400"/>
              <a:gd name="T45" fmla="*/ 4066 h 19050"/>
              <a:gd name="T46" fmla="*/ 13982 w 25400"/>
              <a:gd name="T47" fmla="*/ 17462 h 19050"/>
              <a:gd name="T48" fmla="*/ 16192 w 25400"/>
              <a:gd name="T49" fmla="*/ 11507 h 19050"/>
              <a:gd name="T50" fmla="*/ 15658 w 25400"/>
              <a:gd name="T51" fmla="*/ 12421 h 19050"/>
              <a:gd name="T52" fmla="*/ 14820 w 25400"/>
              <a:gd name="T53" fmla="*/ 13743 h 19050"/>
              <a:gd name="T54" fmla="*/ 12514 w 25400"/>
              <a:gd name="T55" fmla="*/ 17381 h 19050"/>
              <a:gd name="T56" fmla="*/ 13290 w 25400"/>
              <a:gd name="T57" fmla="*/ 16157 h 19050"/>
              <a:gd name="T58" fmla="*/ 22526 w 25400"/>
              <a:gd name="T59" fmla="*/ 14113 h 19050"/>
              <a:gd name="T60" fmla="*/ 22688 w 25400"/>
              <a:gd name="T61" fmla="*/ 13426 h 19050"/>
              <a:gd name="T62" fmla="*/ 20271 w 25400"/>
              <a:gd name="T63" fmla="*/ 16525 h 19050"/>
              <a:gd name="T64" fmla="*/ 20697 w 25400"/>
              <a:gd name="T65" fmla="*/ 16320 h 19050"/>
              <a:gd name="T66" fmla="*/ 16675 w 25400"/>
              <a:gd name="T67" fmla="*/ 18115 h 19050"/>
              <a:gd name="T68" fmla="*/ 17158 w 25400"/>
              <a:gd name="T69" fmla="*/ 17716 h 19050"/>
              <a:gd name="T70" fmla="*/ 19311 w 25400"/>
              <a:gd name="T71" fmla="*/ 14734 h 19050"/>
              <a:gd name="T72" fmla="*/ 20316 w 25400"/>
              <a:gd name="T73" fmla="*/ 15114 h 19050"/>
              <a:gd name="T74" fmla="*/ 17836 w 25400"/>
              <a:gd name="T75" fmla="*/ 12851 h 19050"/>
              <a:gd name="T76" fmla="*/ 17071 w 25400"/>
              <a:gd name="T77" fmla="*/ 11230 h 19050"/>
              <a:gd name="T78" fmla="*/ 23150 w 25400"/>
              <a:gd name="T79" fmla="*/ 15966 h 19050"/>
              <a:gd name="T80" fmla="*/ 23969 w 25400"/>
              <a:gd name="T81" fmla="*/ 16146 h 19050"/>
              <a:gd name="T82" fmla="*/ 9396 w 25400"/>
              <a:gd name="T83" fmla="*/ 3334 h 19050"/>
              <a:gd name="T84" fmla="*/ 5372 w 25400"/>
              <a:gd name="T85" fmla="*/ 5019 h 19050"/>
              <a:gd name="T86" fmla="*/ 7794 w 25400"/>
              <a:gd name="T87" fmla="*/ 4005 h 19050"/>
              <a:gd name="T88" fmla="*/ 4330 w 25400"/>
              <a:gd name="T89" fmla="*/ 5455 h 19050"/>
              <a:gd name="T90" fmla="*/ 5301 w 25400"/>
              <a:gd name="T91" fmla="*/ 5048 h 19050"/>
              <a:gd name="T92" fmla="*/ 14473 w 25400"/>
              <a:gd name="T93" fmla="*/ 1703 h 19050"/>
              <a:gd name="T94" fmla="*/ 15099 w 25400"/>
              <a:gd name="T95" fmla="*/ 1481 h 19050"/>
              <a:gd name="T96" fmla="*/ 12217 w 25400"/>
              <a:gd name="T97" fmla="*/ 2317 h 19050"/>
              <a:gd name="T98" fmla="*/ 17287 w 25400"/>
              <a:gd name="T99" fmla="*/ 15392 h 19050"/>
              <a:gd name="T100" fmla="*/ 15337 w 25400"/>
              <a:gd name="T101" fmla="*/ 16772 h 19050"/>
              <a:gd name="T102" fmla="*/ 17623 w 25400"/>
              <a:gd name="T103" fmla="*/ 15201 h 19050"/>
              <a:gd name="T104" fmla="*/ 17487 w 25400"/>
              <a:gd name="T105" fmla="*/ 16451 h 19050"/>
              <a:gd name="T106" fmla="*/ 17966 w 25400"/>
              <a:gd name="T107" fmla="*/ 15627 h 19050"/>
              <a:gd name="T108" fmla="*/ 9101 w 25400"/>
              <a:gd name="T109" fmla="*/ 18362 h 19050"/>
              <a:gd name="T110" fmla="*/ 10727 w 25400"/>
              <a:gd name="T111" fmla="*/ 18043 h 19050"/>
              <a:gd name="T112" fmla="*/ 4916 w 25400"/>
              <a:gd name="T113" fmla="*/ 19044 h 19050"/>
              <a:gd name="T114" fmla="*/ 7316 w 25400"/>
              <a:gd name="T115" fmla="*/ 18670 h 19050"/>
              <a:gd name="T116" fmla="*/ 16075 w 25400"/>
              <a:gd name="T117" fmla="*/ 18569 h 19050"/>
              <a:gd name="T118" fmla="*/ 14763 w 25400"/>
              <a:gd name="T119" fmla="*/ 18457 h 19050"/>
              <a:gd name="T120" fmla="*/ 15730 w 25400"/>
              <a:gd name="T121" fmla="*/ 1250 h 19050"/>
              <a:gd name="T122" fmla="*/ 10892 w 25400"/>
              <a:gd name="T123" fmla="*/ 2708 h 19050"/>
              <a:gd name="T124" fmla="*/ 18847 w 25400"/>
              <a:gd name="T125" fmla="*/ 14601 h 19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400" h="19050">
                <a:moveTo>
                  <a:pt x="22330" y="15806"/>
                </a:moveTo>
                <a:cubicBezTo>
                  <a:pt x="22330" y="15705"/>
                  <a:pt x="22267" y="15620"/>
                  <a:pt x="22178" y="15586"/>
                </a:cubicBezTo>
                <a:lnTo>
                  <a:pt x="22193" y="15523"/>
                </a:lnTo>
                <a:lnTo>
                  <a:pt x="22155" y="15514"/>
                </a:lnTo>
                <a:lnTo>
                  <a:pt x="22141" y="15575"/>
                </a:lnTo>
                <a:cubicBezTo>
                  <a:pt x="22126" y="15572"/>
                  <a:pt x="22111" y="15571"/>
                  <a:pt x="22095" y="15571"/>
                </a:cubicBezTo>
                <a:cubicBezTo>
                  <a:pt x="22001" y="15571"/>
                  <a:pt x="21921" y="15626"/>
                  <a:pt x="21883" y="15705"/>
                </a:cubicBezTo>
                <a:lnTo>
                  <a:pt x="21805" y="15675"/>
                </a:lnTo>
                <a:lnTo>
                  <a:pt x="21791" y="15712"/>
                </a:lnTo>
                <a:lnTo>
                  <a:pt x="21869" y="15741"/>
                </a:lnTo>
                <a:cubicBezTo>
                  <a:pt x="21863" y="15762"/>
                  <a:pt x="21860" y="15783"/>
                  <a:pt x="21860" y="15806"/>
                </a:cubicBezTo>
                <a:cubicBezTo>
                  <a:pt x="21860" y="15828"/>
                  <a:pt x="21863" y="15850"/>
                  <a:pt x="21869" y="15871"/>
                </a:cubicBezTo>
                <a:lnTo>
                  <a:pt x="21795" y="15900"/>
                </a:lnTo>
                <a:lnTo>
                  <a:pt x="21809" y="15936"/>
                </a:lnTo>
                <a:lnTo>
                  <a:pt x="21883" y="15907"/>
                </a:lnTo>
                <a:cubicBezTo>
                  <a:pt x="21921" y="15986"/>
                  <a:pt x="22002" y="16041"/>
                  <a:pt x="22095" y="16041"/>
                </a:cubicBezTo>
                <a:cubicBezTo>
                  <a:pt x="22205" y="16041"/>
                  <a:pt x="22296" y="15966"/>
                  <a:pt x="22322" y="15864"/>
                </a:cubicBezTo>
                <a:lnTo>
                  <a:pt x="22393" y="15876"/>
                </a:lnTo>
                <a:lnTo>
                  <a:pt x="22399" y="15838"/>
                </a:lnTo>
                <a:lnTo>
                  <a:pt x="22329" y="15826"/>
                </a:lnTo>
                <a:cubicBezTo>
                  <a:pt x="22330" y="15819"/>
                  <a:pt x="22330" y="15812"/>
                  <a:pt x="22330" y="15806"/>
                </a:cubicBezTo>
                <a:close/>
                <a:moveTo>
                  <a:pt x="6919" y="4414"/>
                </a:moveTo>
                <a:lnTo>
                  <a:pt x="6904" y="4378"/>
                </a:lnTo>
                <a:lnTo>
                  <a:pt x="6797" y="4422"/>
                </a:lnTo>
                <a:lnTo>
                  <a:pt x="6812" y="4458"/>
                </a:lnTo>
                <a:lnTo>
                  <a:pt x="6812" y="4458"/>
                </a:lnTo>
                <a:lnTo>
                  <a:pt x="6919" y="4414"/>
                </a:lnTo>
                <a:close/>
                <a:moveTo>
                  <a:pt x="11646" y="3058"/>
                </a:moveTo>
                <a:lnTo>
                  <a:pt x="11563" y="2979"/>
                </a:lnTo>
                <a:lnTo>
                  <a:pt x="11536" y="3007"/>
                </a:lnTo>
                <a:lnTo>
                  <a:pt x="11619" y="3086"/>
                </a:lnTo>
                <a:lnTo>
                  <a:pt x="11646" y="3058"/>
                </a:lnTo>
                <a:close/>
                <a:moveTo>
                  <a:pt x="11785" y="3189"/>
                </a:moveTo>
                <a:lnTo>
                  <a:pt x="11701" y="3110"/>
                </a:lnTo>
                <a:lnTo>
                  <a:pt x="11675" y="3138"/>
                </a:lnTo>
                <a:lnTo>
                  <a:pt x="11758" y="3217"/>
                </a:lnTo>
                <a:lnTo>
                  <a:pt x="11785" y="3189"/>
                </a:lnTo>
                <a:close/>
                <a:moveTo>
                  <a:pt x="11923" y="3320"/>
                </a:moveTo>
                <a:lnTo>
                  <a:pt x="11840" y="3241"/>
                </a:lnTo>
                <a:lnTo>
                  <a:pt x="11813" y="3269"/>
                </a:lnTo>
                <a:lnTo>
                  <a:pt x="11897" y="3348"/>
                </a:lnTo>
                <a:lnTo>
                  <a:pt x="11923" y="3320"/>
                </a:lnTo>
                <a:close/>
                <a:moveTo>
                  <a:pt x="11424" y="2848"/>
                </a:moveTo>
                <a:lnTo>
                  <a:pt x="11397" y="2877"/>
                </a:lnTo>
                <a:lnTo>
                  <a:pt x="11481" y="2955"/>
                </a:lnTo>
                <a:lnTo>
                  <a:pt x="11507" y="2927"/>
                </a:lnTo>
                <a:lnTo>
                  <a:pt x="11424" y="2848"/>
                </a:lnTo>
                <a:close/>
                <a:moveTo>
                  <a:pt x="12451" y="3871"/>
                </a:moveTo>
                <a:lnTo>
                  <a:pt x="12478" y="3843"/>
                </a:lnTo>
                <a:lnTo>
                  <a:pt x="12394" y="3764"/>
                </a:lnTo>
                <a:lnTo>
                  <a:pt x="12368" y="3793"/>
                </a:lnTo>
                <a:lnTo>
                  <a:pt x="12451" y="3871"/>
                </a:lnTo>
                <a:close/>
                <a:moveTo>
                  <a:pt x="11952" y="3400"/>
                </a:moveTo>
                <a:lnTo>
                  <a:pt x="12035" y="3479"/>
                </a:lnTo>
                <a:lnTo>
                  <a:pt x="12062" y="3451"/>
                </a:lnTo>
                <a:lnTo>
                  <a:pt x="11978" y="3372"/>
                </a:lnTo>
                <a:lnTo>
                  <a:pt x="11952" y="3400"/>
                </a:lnTo>
                <a:close/>
                <a:moveTo>
                  <a:pt x="12174" y="3610"/>
                </a:moveTo>
                <a:lnTo>
                  <a:pt x="12200" y="3581"/>
                </a:lnTo>
                <a:lnTo>
                  <a:pt x="12117" y="3503"/>
                </a:lnTo>
                <a:lnTo>
                  <a:pt x="12090" y="3531"/>
                </a:lnTo>
                <a:lnTo>
                  <a:pt x="12174" y="3610"/>
                </a:lnTo>
                <a:close/>
                <a:moveTo>
                  <a:pt x="12229" y="3662"/>
                </a:moveTo>
                <a:lnTo>
                  <a:pt x="12312" y="3741"/>
                </a:lnTo>
                <a:lnTo>
                  <a:pt x="12339" y="3712"/>
                </a:lnTo>
                <a:lnTo>
                  <a:pt x="12256" y="3634"/>
                </a:lnTo>
                <a:lnTo>
                  <a:pt x="12229" y="3662"/>
                </a:lnTo>
                <a:close/>
                <a:moveTo>
                  <a:pt x="10236" y="4483"/>
                </a:moveTo>
                <a:lnTo>
                  <a:pt x="10202" y="4465"/>
                </a:lnTo>
                <a:lnTo>
                  <a:pt x="10148" y="4568"/>
                </a:lnTo>
                <a:lnTo>
                  <a:pt x="10183" y="4586"/>
                </a:lnTo>
                <a:lnTo>
                  <a:pt x="10236" y="4483"/>
                </a:lnTo>
                <a:close/>
                <a:moveTo>
                  <a:pt x="10059" y="4739"/>
                </a:moveTo>
                <a:lnTo>
                  <a:pt x="10093" y="4757"/>
                </a:lnTo>
                <a:lnTo>
                  <a:pt x="10147" y="4654"/>
                </a:lnTo>
                <a:lnTo>
                  <a:pt x="10112" y="4636"/>
                </a:lnTo>
                <a:lnTo>
                  <a:pt x="10059" y="4739"/>
                </a:lnTo>
                <a:close/>
                <a:moveTo>
                  <a:pt x="9701" y="5425"/>
                </a:moveTo>
                <a:lnTo>
                  <a:pt x="9736" y="5443"/>
                </a:lnTo>
                <a:lnTo>
                  <a:pt x="9790" y="5340"/>
                </a:lnTo>
                <a:lnTo>
                  <a:pt x="9755" y="5322"/>
                </a:lnTo>
                <a:lnTo>
                  <a:pt x="9701" y="5425"/>
                </a:lnTo>
                <a:close/>
                <a:moveTo>
                  <a:pt x="10058" y="4826"/>
                </a:moveTo>
                <a:lnTo>
                  <a:pt x="10023" y="4808"/>
                </a:lnTo>
                <a:lnTo>
                  <a:pt x="9970" y="4911"/>
                </a:lnTo>
                <a:lnTo>
                  <a:pt x="10004" y="4929"/>
                </a:lnTo>
                <a:lnTo>
                  <a:pt x="10058" y="4826"/>
                </a:lnTo>
                <a:close/>
                <a:moveTo>
                  <a:pt x="10415" y="4140"/>
                </a:moveTo>
                <a:lnTo>
                  <a:pt x="10380" y="4122"/>
                </a:lnTo>
                <a:lnTo>
                  <a:pt x="10327" y="4225"/>
                </a:lnTo>
                <a:lnTo>
                  <a:pt x="10361" y="4243"/>
                </a:lnTo>
                <a:lnTo>
                  <a:pt x="10415" y="4140"/>
                </a:lnTo>
                <a:close/>
                <a:moveTo>
                  <a:pt x="9844" y="5150"/>
                </a:moveTo>
                <a:lnTo>
                  <a:pt x="9791" y="5253"/>
                </a:lnTo>
                <a:lnTo>
                  <a:pt x="9825" y="5271"/>
                </a:lnTo>
                <a:lnTo>
                  <a:pt x="9879" y="5168"/>
                </a:lnTo>
                <a:lnTo>
                  <a:pt x="9844" y="5150"/>
                </a:lnTo>
                <a:close/>
                <a:moveTo>
                  <a:pt x="10291" y="4294"/>
                </a:moveTo>
                <a:lnTo>
                  <a:pt x="10238" y="4397"/>
                </a:lnTo>
                <a:lnTo>
                  <a:pt x="10272" y="4414"/>
                </a:lnTo>
                <a:lnTo>
                  <a:pt x="10326" y="4312"/>
                </a:lnTo>
                <a:lnTo>
                  <a:pt x="10291" y="4294"/>
                </a:lnTo>
                <a:close/>
                <a:moveTo>
                  <a:pt x="10917" y="3094"/>
                </a:moveTo>
                <a:lnTo>
                  <a:pt x="10863" y="3197"/>
                </a:lnTo>
                <a:lnTo>
                  <a:pt x="10897" y="3215"/>
                </a:lnTo>
                <a:lnTo>
                  <a:pt x="10951" y="3112"/>
                </a:lnTo>
                <a:lnTo>
                  <a:pt x="10917" y="3094"/>
                </a:lnTo>
                <a:close/>
                <a:moveTo>
                  <a:pt x="11006" y="2923"/>
                </a:moveTo>
                <a:lnTo>
                  <a:pt x="10952" y="3026"/>
                </a:lnTo>
                <a:lnTo>
                  <a:pt x="10987" y="3044"/>
                </a:lnTo>
                <a:lnTo>
                  <a:pt x="11040" y="2941"/>
                </a:lnTo>
                <a:lnTo>
                  <a:pt x="11006" y="2923"/>
                </a:lnTo>
                <a:close/>
                <a:moveTo>
                  <a:pt x="10594" y="3798"/>
                </a:moveTo>
                <a:lnTo>
                  <a:pt x="10559" y="3780"/>
                </a:lnTo>
                <a:lnTo>
                  <a:pt x="10506" y="3882"/>
                </a:lnTo>
                <a:lnTo>
                  <a:pt x="10540" y="3900"/>
                </a:lnTo>
                <a:lnTo>
                  <a:pt x="10594" y="3798"/>
                </a:lnTo>
                <a:close/>
                <a:moveTo>
                  <a:pt x="10470" y="3951"/>
                </a:moveTo>
                <a:lnTo>
                  <a:pt x="10416" y="4054"/>
                </a:lnTo>
                <a:lnTo>
                  <a:pt x="10451" y="4072"/>
                </a:lnTo>
                <a:lnTo>
                  <a:pt x="10504" y="3969"/>
                </a:lnTo>
                <a:lnTo>
                  <a:pt x="10470" y="3951"/>
                </a:lnTo>
                <a:close/>
                <a:moveTo>
                  <a:pt x="10827" y="3265"/>
                </a:moveTo>
                <a:lnTo>
                  <a:pt x="10774" y="3368"/>
                </a:lnTo>
                <a:lnTo>
                  <a:pt x="10808" y="3386"/>
                </a:lnTo>
                <a:lnTo>
                  <a:pt x="10862" y="3283"/>
                </a:lnTo>
                <a:lnTo>
                  <a:pt x="10827" y="3265"/>
                </a:lnTo>
                <a:close/>
                <a:moveTo>
                  <a:pt x="10738" y="3437"/>
                </a:moveTo>
                <a:lnTo>
                  <a:pt x="10684" y="3540"/>
                </a:lnTo>
                <a:lnTo>
                  <a:pt x="10719" y="3558"/>
                </a:lnTo>
                <a:lnTo>
                  <a:pt x="10772" y="3455"/>
                </a:lnTo>
                <a:lnTo>
                  <a:pt x="10738" y="3437"/>
                </a:lnTo>
                <a:close/>
                <a:moveTo>
                  <a:pt x="10648" y="3608"/>
                </a:moveTo>
                <a:lnTo>
                  <a:pt x="10595" y="3711"/>
                </a:lnTo>
                <a:lnTo>
                  <a:pt x="10629" y="3729"/>
                </a:lnTo>
                <a:lnTo>
                  <a:pt x="10683" y="3626"/>
                </a:lnTo>
                <a:lnTo>
                  <a:pt x="10648" y="3608"/>
                </a:lnTo>
                <a:close/>
                <a:moveTo>
                  <a:pt x="9880" y="5082"/>
                </a:moveTo>
                <a:lnTo>
                  <a:pt x="9915" y="5100"/>
                </a:lnTo>
                <a:lnTo>
                  <a:pt x="9968" y="4997"/>
                </a:lnTo>
                <a:lnTo>
                  <a:pt x="9934" y="4979"/>
                </a:lnTo>
                <a:lnTo>
                  <a:pt x="9880" y="5082"/>
                </a:lnTo>
                <a:close/>
                <a:moveTo>
                  <a:pt x="5551" y="5582"/>
                </a:moveTo>
                <a:lnTo>
                  <a:pt x="5434" y="5579"/>
                </a:lnTo>
                <a:lnTo>
                  <a:pt x="5433" y="5618"/>
                </a:lnTo>
                <a:lnTo>
                  <a:pt x="5550" y="5621"/>
                </a:lnTo>
                <a:lnTo>
                  <a:pt x="5551" y="5582"/>
                </a:lnTo>
                <a:close/>
                <a:moveTo>
                  <a:pt x="5745" y="5588"/>
                </a:moveTo>
                <a:lnTo>
                  <a:pt x="5628" y="5585"/>
                </a:lnTo>
                <a:lnTo>
                  <a:pt x="5627" y="5624"/>
                </a:lnTo>
                <a:lnTo>
                  <a:pt x="5744" y="5627"/>
                </a:lnTo>
                <a:lnTo>
                  <a:pt x="5745" y="5588"/>
                </a:lnTo>
                <a:close/>
                <a:moveTo>
                  <a:pt x="5939" y="5594"/>
                </a:moveTo>
                <a:lnTo>
                  <a:pt x="5823" y="5591"/>
                </a:lnTo>
                <a:lnTo>
                  <a:pt x="5821" y="5630"/>
                </a:lnTo>
                <a:lnTo>
                  <a:pt x="5938" y="5633"/>
                </a:lnTo>
                <a:lnTo>
                  <a:pt x="5939" y="5594"/>
                </a:lnTo>
                <a:close/>
                <a:moveTo>
                  <a:pt x="9121" y="5731"/>
                </a:moveTo>
                <a:lnTo>
                  <a:pt x="9237" y="5734"/>
                </a:lnTo>
                <a:lnTo>
                  <a:pt x="9238" y="5696"/>
                </a:lnTo>
                <a:lnTo>
                  <a:pt x="9122" y="5692"/>
                </a:lnTo>
                <a:lnTo>
                  <a:pt x="9121" y="5731"/>
                </a:lnTo>
                <a:close/>
                <a:moveTo>
                  <a:pt x="6133" y="5600"/>
                </a:moveTo>
                <a:lnTo>
                  <a:pt x="6017" y="5597"/>
                </a:lnTo>
                <a:lnTo>
                  <a:pt x="6015" y="5635"/>
                </a:lnTo>
                <a:lnTo>
                  <a:pt x="6132" y="5639"/>
                </a:lnTo>
                <a:lnTo>
                  <a:pt x="6133" y="5600"/>
                </a:lnTo>
                <a:close/>
                <a:moveTo>
                  <a:pt x="4657" y="5594"/>
                </a:moveTo>
                <a:lnTo>
                  <a:pt x="4773" y="5597"/>
                </a:lnTo>
                <a:lnTo>
                  <a:pt x="4774" y="5559"/>
                </a:lnTo>
                <a:lnTo>
                  <a:pt x="4658" y="5555"/>
                </a:lnTo>
                <a:lnTo>
                  <a:pt x="4657" y="5594"/>
                </a:lnTo>
                <a:close/>
                <a:moveTo>
                  <a:pt x="4463" y="5588"/>
                </a:moveTo>
                <a:lnTo>
                  <a:pt x="4579" y="5591"/>
                </a:lnTo>
                <a:lnTo>
                  <a:pt x="4580" y="5553"/>
                </a:lnTo>
                <a:lnTo>
                  <a:pt x="4464" y="5549"/>
                </a:lnTo>
                <a:lnTo>
                  <a:pt x="4463" y="5588"/>
                </a:lnTo>
                <a:close/>
                <a:moveTo>
                  <a:pt x="4969" y="5565"/>
                </a:moveTo>
                <a:lnTo>
                  <a:pt x="4852" y="5561"/>
                </a:lnTo>
                <a:lnTo>
                  <a:pt x="4851" y="5600"/>
                </a:lnTo>
                <a:lnTo>
                  <a:pt x="4967" y="5603"/>
                </a:lnTo>
                <a:lnTo>
                  <a:pt x="4969" y="5565"/>
                </a:lnTo>
                <a:close/>
                <a:moveTo>
                  <a:pt x="5163" y="5570"/>
                </a:moveTo>
                <a:lnTo>
                  <a:pt x="5046" y="5567"/>
                </a:lnTo>
                <a:lnTo>
                  <a:pt x="5045" y="5606"/>
                </a:lnTo>
                <a:lnTo>
                  <a:pt x="5161" y="5609"/>
                </a:lnTo>
                <a:lnTo>
                  <a:pt x="5163" y="5570"/>
                </a:lnTo>
                <a:close/>
                <a:moveTo>
                  <a:pt x="5357" y="5576"/>
                </a:moveTo>
                <a:lnTo>
                  <a:pt x="5240" y="5573"/>
                </a:lnTo>
                <a:lnTo>
                  <a:pt x="5239" y="5612"/>
                </a:lnTo>
                <a:lnTo>
                  <a:pt x="5356" y="5615"/>
                </a:lnTo>
                <a:lnTo>
                  <a:pt x="5357" y="5576"/>
                </a:lnTo>
                <a:close/>
                <a:moveTo>
                  <a:pt x="8927" y="5725"/>
                </a:moveTo>
                <a:lnTo>
                  <a:pt x="9043" y="5728"/>
                </a:lnTo>
                <a:lnTo>
                  <a:pt x="9044" y="5690"/>
                </a:lnTo>
                <a:lnTo>
                  <a:pt x="8928" y="5686"/>
                </a:lnTo>
                <a:lnTo>
                  <a:pt x="8927" y="5725"/>
                </a:lnTo>
                <a:close/>
                <a:moveTo>
                  <a:pt x="6715" y="5618"/>
                </a:moveTo>
                <a:lnTo>
                  <a:pt x="6599" y="5615"/>
                </a:lnTo>
                <a:lnTo>
                  <a:pt x="6598" y="5653"/>
                </a:lnTo>
                <a:lnTo>
                  <a:pt x="6714" y="5657"/>
                </a:lnTo>
                <a:lnTo>
                  <a:pt x="6715" y="5618"/>
                </a:lnTo>
                <a:close/>
                <a:moveTo>
                  <a:pt x="7492" y="5642"/>
                </a:moveTo>
                <a:lnTo>
                  <a:pt x="7375" y="5638"/>
                </a:lnTo>
                <a:lnTo>
                  <a:pt x="7374" y="5677"/>
                </a:lnTo>
                <a:lnTo>
                  <a:pt x="7490" y="5681"/>
                </a:lnTo>
                <a:lnTo>
                  <a:pt x="7492" y="5642"/>
                </a:lnTo>
                <a:close/>
                <a:moveTo>
                  <a:pt x="7297" y="5636"/>
                </a:moveTo>
                <a:lnTo>
                  <a:pt x="7181" y="5632"/>
                </a:lnTo>
                <a:lnTo>
                  <a:pt x="7180" y="5671"/>
                </a:lnTo>
                <a:lnTo>
                  <a:pt x="7296" y="5675"/>
                </a:lnTo>
                <a:lnTo>
                  <a:pt x="7297" y="5636"/>
                </a:lnTo>
                <a:close/>
                <a:moveTo>
                  <a:pt x="7103" y="5630"/>
                </a:moveTo>
                <a:lnTo>
                  <a:pt x="6987" y="5626"/>
                </a:lnTo>
                <a:lnTo>
                  <a:pt x="6986" y="5665"/>
                </a:lnTo>
                <a:lnTo>
                  <a:pt x="7102" y="5669"/>
                </a:lnTo>
                <a:lnTo>
                  <a:pt x="7103" y="5630"/>
                </a:lnTo>
                <a:close/>
                <a:moveTo>
                  <a:pt x="6521" y="5612"/>
                </a:moveTo>
                <a:lnTo>
                  <a:pt x="6405" y="5609"/>
                </a:lnTo>
                <a:lnTo>
                  <a:pt x="6404" y="5647"/>
                </a:lnTo>
                <a:lnTo>
                  <a:pt x="6520" y="5651"/>
                </a:lnTo>
                <a:lnTo>
                  <a:pt x="6521" y="5612"/>
                </a:lnTo>
                <a:close/>
                <a:moveTo>
                  <a:pt x="6327" y="5606"/>
                </a:moveTo>
                <a:lnTo>
                  <a:pt x="6211" y="5603"/>
                </a:lnTo>
                <a:lnTo>
                  <a:pt x="6210" y="5641"/>
                </a:lnTo>
                <a:lnTo>
                  <a:pt x="6326" y="5645"/>
                </a:lnTo>
                <a:lnTo>
                  <a:pt x="6327" y="5606"/>
                </a:lnTo>
                <a:close/>
                <a:moveTo>
                  <a:pt x="6909" y="5624"/>
                </a:moveTo>
                <a:lnTo>
                  <a:pt x="6793" y="5620"/>
                </a:lnTo>
                <a:lnTo>
                  <a:pt x="6792" y="5659"/>
                </a:lnTo>
                <a:lnTo>
                  <a:pt x="6908" y="5663"/>
                </a:lnTo>
                <a:lnTo>
                  <a:pt x="6909" y="5624"/>
                </a:lnTo>
                <a:close/>
                <a:moveTo>
                  <a:pt x="7686" y="5648"/>
                </a:moveTo>
                <a:lnTo>
                  <a:pt x="7569" y="5644"/>
                </a:lnTo>
                <a:lnTo>
                  <a:pt x="7568" y="5683"/>
                </a:lnTo>
                <a:lnTo>
                  <a:pt x="7684" y="5687"/>
                </a:lnTo>
                <a:lnTo>
                  <a:pt x="7686" y="5648"/>
                </a:lnTo>
                <a:close/>
                <a:moveTo>
                  <a:pt x="8538" y="5713"/>
                </a:moveTo>
                <a:lnTo>
                  <a:pt x="8655" y="5716"/>
                </a:lnTo>
                <a:lnTo>
                  <a:pt x="8656" y="5678"/>
                </a:lnTo>
                <a:lnTo>
                  <a:pt x="8540" y="5674"/>
                </a:lnTo>
                <a:lnTo>
                  <a:pt x="8538" y="5713"/>
                </a:lnTo>
                <a:close/>
                <a:moveTo>
                  <a:pt x="8150" y="5701"/>
                </a:moveTo>
                <a:lnTo>
                  <a:pt x="8267" y="5705"/>
                </a:lnTo>
                <a:lnTo>
                  <a:pt x="8268" y="5666"/>
                </a:lnTo>
                <a:lnTo>
                  <a:pt x="8151" y="5662"/>
                </a:lnTo>
                <a:lnTo>
                  <a:pt x="8150" y="5701"/>
                </a:lnTo>
                <a:close/>
                <a:moveTo>
                  <a:pt x="8344" y="5707"/>
                </a:moveTo>
                <a:lnTo>
                  <a:pt x="8461" y="5710"/>
                </a:lnTo>
                <a:lnTo>
                  <a:pt x="8462" y="5672"/>
                </a:lnTo>
                <a:lnTo>
                  <a:pt x="8346" y="5668"/>
                </a:lnTo>
                <a:lnTo>
                  <a:pt x="8344" y="5707"/>
                </a:lnTo>
                <a:close/>
                <a:moveTo>
                  <a:pt x="8733" y="5719"/>
                </a:moveTo>
                <a:lnTo>
                  <a:pt x="8849" y="5722"/>
                </a:lnTo>
                <a:lnTo>
                  <a:pt x="8850" y="5684"/>
                </a:lnTo>
                <a:lnTo>
                  <a:pt x="8734" y="5680"/>
                </a:lnTo>
                <a:lnTo>
                  <a:pt x="8733" y="5719"/>
                </a:lnTo>
                <a:close/>
                <a:moveTo>
                  <a:pt x="7880" y="5654"/>
                </a:moveTo>
                <a:lnTo>
                  <a:pt x="7763" y="5650"/>
                </a:lnTo>
                <a:lnTo>
                  <a:pt x="7762" y="5689"/>
                </a:lnTo>
                <a:lnTo>
                  <a:pt x="7879" y="5693"/>
                </a:lnTo>
                <a:lnTo>
                  <a:pt x="7880" y="5654"/>
                </a:lnTo>
                <a:close/>
                <a:moveTo>
                  <a:pt x="8074" y="5660"/>
                </a:moveTo>
                <a:lnTo>
                  <a:pt x="7957" y="5656"/>
                </a:lnTo>
                <a:lnTo>
                  <a:pt x="7956" y="5695"/>
                </a:lnTo>
                <a:lnTo>
                  <a:pt x="8073" y="5699"/>
                </a:lnTo>
                <a:lnTo>
                  <a:pt x="8074" y="5660"/>
                </a:lnTo>
                <a:close/>
                <a:moveTo>
                  <a:pt x="1772" y="5000"/>
                </a:moveTo>
                <a:lnTo>
                  <a:pt x="1886" y="5028"/>
                </a:lnTo>
                <a:lnTo>
                  <a:pt x="1895" y="4990"/>
                </a:lnTo>
                <a:lnTo>
                  <a:pt x="1781" y="4962"/>
                </a:lnTo>
                <a:lnTo>
                  <a:pt x="1772" y="5000"/>
                </a:lnTo>
                <a:close/>
                <a:moveTo>
                  <a:pt x="1963" y="5047"/>
                </a:moveTo>
                <a:lnTo>
                  <a:pt x="2078" y="5075"/>
                </a:lnTo>
                <a:lnTo>
                  <a:pt x="2087" y="5037"/>
                </a:lnTo>
                <a:lnTo>
                  <a:pt x="1972" y="5009"/>
                </a:lnTo>
                <a:lnTo>
                  <a:pt x="1963" y="5047"/>
                </a:lnTo>
                <a:close/>
                <a:moveTo>
                  <a:pt x="1388" y="4906"/>
                </a:moveTo>
                <a:lnTo>
                  <a:pt x="1503" y="4934"/>
                </a:lnTo>
                <a:lnTo>
                  <a:pt x="1512" y="4896"/>
                </a:lnTo>
                <a:lnTo>
                  <a:pt x="1397" y="4868"/>
                </a:lnTo>
                <a:lnTo>
                  <a:pt x="1388" y="4906"/>
                </a:lnTo>
                <a:close/>
                <a:moveTo>
                  <a:pt x="1580" y="4953"/>
                </a:moveTo>
                <a:lnTo>
                  <a:pt x="1695" y="4981"/>
                </a:lnTo>
                <a:lnTo>
                  <a:pt x="1704" y="4943"/>
                </a:lnTo>
                <a:lnTo>
                  <a:pt x="1589" y="4915"/>
                </a:lnTo>
                <a:lnTo>
                  <a:pt x="1580" y="4953"/>
                </a:lnTo>
                <a:close/>
                <a:moveTo>
                  <a:pt x="1197" y="4859"/>
                </a:moveTo>
                <a:lnTo>
                  <a:pt x="1311" y="4887"/>
                </a:lnTo>
                <a:lnTo>
                  <a:pt x="1320" y="4849"/>
                </a:lnTo>
                <a:lnTo>
                  <a:pt x="1206" y="4821"/>
                </a:lnTo>
                <a:lnTo>
                  <a:pt x="1197" y="4859"/>
                </a:lnTo>
                <a:close/>
                <a:moveTo>
                  <a:pt x="2347" y="5141"/>
                </a:moveTo>
                <a:lnTo>
                  <a:pt x="2461" y="5169"/>
                </a:lnTo>
                <a:lnTo>
                  <a:pt x="2470" y="5131"/>
                </a:lnTo>
                <a:lnTo>
                  <a:pt x="2356" y="5103"/>
                </a:lnTo>
                <a:lnTo>
                  <a:pt x="2347" y="5141"/>
                </a:lnTo>
                <a:close/>
                <a:moveTo>
                  <a:pt x="2155" y="5094"/>
                </a:moveTo>
                <a:lnTo>
                  <a:pt x="2270" y="5122"/>
                </a:lnTo>
                <a:lnTo>
                  <a:pt x="2279" y="5084"/>
                </a:lnTo>
                <a:lnTo>
                  <a:pt x="2164" y="5056"/>
                </a:lnTo>
                <a:lnTo>
                  <a:pt x="2155" y="5094"/>
                </a:lnTo>
                <a:close/>
                <a:moveTo>
                  <a:pt x="3688" y="5469"/>
                </a:moveTo>
                <a:lnTo>
                  <a:pt x="3803" y="5497"/>
                </a:lnTo>
                <a:lnTo>
                  <a:pt x="3812" y="5460"/>
                </a:lnTo>
                <a:lnTo>
                  <a:pt x="3698" y="5432"/>
                </a:lnTo>
                <a:lnTo>
                  <a:pt x="3688" y="5469"/>
                </a:lnTo>
                <a:close/>
                <a:moveTo>
                  <a:pt x="3497" y="5422"/>
                </a:moveTo>
                <a:lnTo>
                  <a:pt x="3611" y="5450"/>
                </a:lnTo>
                <a:lnTo>
                  <a:pt x="3621" y="5413"/>
                </a:lnTo>
                <a:lnTo>
                  <a:pt x="3506" y="5385"/>
                </a:lnTo>
                <a:lnTo>
                  <a:pt x="3497" y="5422"/>
                </a:lnTo>
                <a:close/>
                <a:moveTo>
                  <a:pt x="2922" y="5281"/>
                </a:moveTo>
                <a:lnTo>
                  <a:pt x="3036" y="5309"/>
                </a:lnTo>
                <a:lnTo>
                  <a:pt x="3046" y="5272"/>
                </a:lnTo>
                <a:lnTo>
                  <a:pt x="2931" y="5244"/>
                </a:lnTo>
                <a:lnTo>
                  <a:pt x="2922" y="5281"/>
                </a:lnTo>
                <a:close/>
                <a:moveTo>
                  <a:pt x="3305" y="5375"/>
                </a:moveTo>
                <a:lnTo>
                  <a:pt x="3420" y="5403"/>
                </a:lnTo>
                <a:lnTo>
                  <a:pt x="3429" y="5366"/>
                </a:lnTo>
                <a:lnTo>
                  <a:pt x="3314" y="5338"/>
                </a:lnTo>
                <a:lnTo>
                  <a:pt x="3305" y="5375"/>
                </a:lnTo>
                <a:close/>
                <a:moveTo>
                  <a:pt x="2730" y="5234"/>
                </a:moveTo>
                <a:lnTo>
                  <a:pt x="2845" y="5263"/>
                </a:lnTo>
                <a:lnTo>
                  <a:pt x="2854" y="5225"/>
                </a:lnTo>
                <a:lnTo>
                  <a:pt x="2739" y="5197"/>
                </a:lnTo>
                <a:lnTo>
                  <a:pt x="2730" y="5234"/>
                </a:lnTo>
                <a:close/>
                <a:moveTo>
                  <a:pt x="2538" y="5187"/>
                </a:moveTo>
                <a:lnTo>
                  <a:pt x="2653" y="5216"/>
                </a:lnTo>
                <a:lnTo>
                  <a:pt x="2662" y="5178"/>
                </a:lnTo>
                <a:lnTo>
                  <a:pt x="2547" y="5150"/>
                </a:lnTo>
                <a:lnTo>
                  <a:pt x="2538" y="5187"/>
                </a:lnTo>
                <a:close/>
                <a:moveTo>
                  <a:pt x="3113" y="5328"/>
                </a:moveTo>
                <a:lnTo>
                  <a:pt x="3228" y="5356"/>
                </a:lnTo>
                <a:lnTo>
                  <a:pt x="3237" y="5319"/>
                </a:lnTo>
                <a:lnTo>
                  <a:pt x="3123" y="5291"/>
                </a:lnTo>
                <a:lnTo>
                  <a:pt x="3113" y="5328"/>
                </a:lnTo>
                <a:close/>
                <a:moveTo>
                  <a:pt x="13839" y="8199"/>
                </a:moveTo>
                <a:lnTo>
                  <a:pt x="13940" y="8256"/>
                </a:lnTo>
                <a:lnTo>
                  <a:pt x="13959" y="8222"/>
                </a:lnTo>
                <a:lnTo>
                  <a:pt x="13858" y="8165"/>
                </a:lnTo>
                <a:lnTo>
                  <a:pt x="13839" y="8199"/>
                </a:lnTo>
                <a:close/>
                <a:moveTo>
                  <a:pt x="14459" y="8508"/>
                </a:moveTo>
                <a:lnTo>
                  <a:pt x="14359" y="8451"/>
                </a:lnTo>
                <a:lnTo>
                  <a:pt x="14340" y="8484"/>
                </a:lnTo>
                <a:lnTo>
                  <a:pt x="14440" y="8542"/>
                </a:lnTo>
                <a:lnTo>
                  <a:pt x="14459" y="8508"/>
                </a:lnTo>
                <a:close/>
                <a:moveTo>
                  <a:pt x="13692" y="8070"/>
                </a:moveTo>
                <a:lnTo>
                  <a:pt x="13672" y="8104"/>
                </a:lnTo>
                <a:lnTo>
                  <a:pt x="13773" y="8161"/>
                </a:lnTo>
                <a:lnTo>
                  <a:pt x="13792" y="8127"/>
                </a:lnTo>
                <a:lnTo>
                  <a:pt x="13692" y="8070"/>
                </a:lnTo>
                <a:close/>
                <a:moveTo>
                  <a:pt x="14173" y="8389"/>
                </a:moveTo>
                <a:lnTo>
                  <a:pt x="14273" y="8446"/>
                </a:lnTo>
                <a:lnTo>
                  <a:pt x="14292" y="8413"/>
                </a:lnTo>
                <a:lnTo>
                  <a:pt x="14192" y="8356"/>
                </a:lnTo>
                <a:lnTo>
                  <a:pt x="14173" y="8389"/>
                </a:lnTo>
                <a:close/>
                <a:moveTo>
                  <a:pt x="14126" y="8318"/>
                </a:moveTo>
                <a:lnTo>
                  <a:pt x="14025" y="8260"/>
                </a:lnTo>
                <a:lnTo>
                  <a:pt x="14006" y="8294"/>
                </a:lnTo>
                <a:lnTo>
                  <a:pt x="14106" y="8351"/>
                </a:lnTo>
                <a:lnTo>
                  <a:pt x="14126" y="8318"/>
                </a:lnTo>
                <a:close/>
                <a:moveTo>
                  <a:pt x="13024" y="7689"/>
                </a:moveTo>
                <a:lnTo>
                  <a:pt x="13005" y="7723"/>
                </a:lnTo>
                <a:lnTo>
                  <a:pt x="13105" y="7780"/>
                </a:lnTo>
                <a:lnTo>
                  <a:pt x="13124" y="7747"/>
                </a:lnTo>
                <a:lnTo>
                  <a:pt x="13024" y="7689"/>
                </a:lnTo>
                <a:close/>
                <a:moveTo>
                  <a:pt x="13625" y="8032"/>
                </a:moveTo>
                <a:lnTo>
                  <a:pt x="13525" y="7975"/>
                </a:lnTo>
                <a:lnTo>
                  <a:pt x="13506" y="8009"/>
                </a:lnTo>
                <a:lnTo>
                  <a:pt x="13606" y="8066"/>
                </a:lnTo>
                <a:lnTo>
                  <a:pt x="13625" y="8032"/>
                </a:lnTo>
                <a:close/>
                <a:moveTo>
                  <a:pt x="13172" y="7818"/>
                </a:moveTo>
                <a:lnTo>
                  <a:pt x="13272" y="7875"/>
                </a:lnTo>
                <a:lnTo>
                  <a:pt x="13291" y="7842"/>
                </a:lnTo>
                <a:lnTo>
                  <a:pt x="13191" y="7785"/>
                </a:lnTo>
                <a:lnTo>
                  <a:pt x="13172" y="7818"/>
                </a:lnTo>
                <a:close/>
                <a:moveTo>
                  <a:pt x="13439" y="7971"/>
                </a:moveTo>
                <a:lnTo>
                  <a:pt x="13458" y="7937"/>
                </a:lnTo>
                <a:lnTo>
                  <a:pt x="13358" y="7880"/>
                </a:lnTo>
                <a:lnTo>
                  <a:pt x="13339" y="7913"/>
                </a:lnTo>
                <a:lnTo>
                  <a:pt x="13439" y="7971"/>
                </a:lnTo>
                <a:close/>
                <a:moveTo>
                  <a:pt x="12958" y="7651"/>
                </a:moveTo>
                <a:lnTo>
                  <a:pt x="12857" y="7594"/>
                </a:lnTo>
                <a:lnTo>
                  <a:pt x="12838" y="7628"/>
                </a:lnTo>
                <a:lnTo>
                  <a:pt x="12938" y="7685"/>
                </a:lnTo>
                <a:lnTo>
                  <a:pt x="12958" y="7651"/>
                </a:lnTo>
                <a:close/>
                <a:moveTo>
                  <a:pt x="15527" y="9117"/>
                </a:moveTo>
                <a:lnTo>
                  <a:pt x="15508" y="9151"/>
                </a:lnTo>
                <a:lnTo>
                  <a:pt x="15608" y="9208"/>
                </a:lnTo>
                <a:lnTo>
                  <a:pt x="15627" y="9174"/>
                </a:lnTo>
                <a:lnTo>
                  <a:pt x="15527" y="9117"/>
                </a:lnTo>
                <a:close/>
                <a:moveTo>
                  <a:pt x="15675" y="9246"/>
                </a:moveTo>
                <a:lnTo>
                  <a:pt x="15775" y="9303"/>
                </a:lnTo>
                <a:lnTo>
                  <a:pt x="15794" y="9269"/>
                </a:lnTo>
                <a:lnTo>
                  <a:pt x="15694" y="9212"/>
                </a:lnTo>
                <a:lnTo>
                  <a:pt x="15675" y="9246"/>
                </a:lnTo>
                <a:close/>
                <a:moveTo>
                  <a:pt x="16062" y="9422"/>
                </a:moveTo>
                <a:lnTo>
                  <a:pt x="16028" y="9403"/>
                </a:lnTo>
                <a:lnTo>
                  <a:pt x="16008" y="9436"/>
                </a:lnTo>
                <a:lnTo>
                  <a:pt x="16105" y="9492"/>
                </a:lnTo>
                <a:lnTo>
                  <a:pt x="16062" y="9422"/>
                </a:lnTo>
                <a:close/>
                <a:moveTo>
                  <a:pt x="14626" y="8603"/>
                </a:moveTo>
                <a:lnTo>
                  <a:pt x="14526" y="8546"/>
                </a:lnTo>
                <a:lnTo>
                  <a:pt x="14507" y="8580"/>
                </a:lnTo>
                <a:lnTo>
                  <a:pt x="14607" y="8637"/>
                </a:lnTo>
                <a:lnTo>
                  <a:pt x="14626" y="8603"/>
                </a:lnTo>
                <a:close/>
                <a:moveTo>
                  <a:pt x="15841" y="9341"/>
                </a:moveTo>
                <a:lnTo>
                  <a:pt x="15942" y="9398"/>
                </a:lnTo>
                <a:lnTo>
                  <a:pt x="15961" y="9365"/>
                </a:lnTo>
                <a:lnTo>
                  <a:pt x="15861" y="9307"/>
                </a:lnTo>
                <a:lnTo>
                  <a:pt x="15841" y="9341"/>
                </a:lnTo>
                <a:close/>
                <a:moveTo>
                  <a:pt x="14793" y="8698"/>
                </a:moveTo>
                <a:lnTo>
                  <a:pt x="14693" y="8641"/>
                </a:lnTo>
                <a:lnTo>
                  <a:pt x="14673" y="8675"/>
                </a:lnTo>
                <a:lnTo>
                  <a:pt x="14774" y="8732"/>
                </a:lnTo>
                <a:lnTo>
                  <a:pt x="14793" y="8698"/>
                </a:lnTo>
                <a:close/>
                <a:moveTo>
                  <a:pt x="15460" y="9079"/>
                </a:moveTo>
                <a:lnTo>
                  <a:pt x="15360" y="9022"/>
                </a:lnTo>
                <a:lnTo>
                  <a:pt x="15341" y="9056"/>
                </a:lnTo>
                <a:lnTo>
                  <a:pt x="15441" y="9113"/>
                </a:lnTo>
                <a:lnTo>
                  <a:pt x="15460" y="9079"/>
                </a:lnTo>
                <a:close/>
                <a:moveTo>
                  <a:pt x="15294" y="8984"/>
                </a:moveTo>
                <a:lnTo>
                  <a:pt x="15193" y="8927"/>
                </a:lnTo>
                <a:lnTo>
                  <a:pt x="15174" y="8960"/>
                </a:lnTo>
                <a:lnTo>
                  <a:pt x="15274" y="9018"/>
                </a:lnTo>
                <a:lnTo>
                  <a:pt x="15294" y="8984"/>
                </a:lnTo>
                <a:close/>
                <a:moveTo>
                  <a:pt x="14960" y="8794"/>
                </a:moveTo>
                <a:lnTo>
                  <a:pt x="14860" y="8736"/>
                </a:lnTo>
                <a:lnTo>
                  <a:pt x="14840" y="8770"/>
                </a:lnTo>
                <a:lnTo>
                  <a:pt x="14941" y="8827"/>
                </a:lnTo>
                <a:lnTo>
                  <a:pt x="14960" y="8794"/>
                </a:lnTo>
                <a:close/>
                <a:moveTo>
                  <a:pt x="15127" y="8889"/>
                </a:moveTo>
                <a:lnTo>
                  <a:pt x="15026" y="8832"/>
                </a:lnTo>
                <a:lnTo>
                  <a:pt x="15007" y="8865"/>
                </a:lnTo>
                <a:lnTo>
                  <a:pt x="15108" y="8922"/>
                </a:lnTo>
                <a:lnTo>
                  <a:pt x="15127" y="8889"/>
                </a:lnTo>
                <a:close/>
                <a:moveTo>
                  <a:pt x="10335" y="6200"/>
                </a:moveTo>
                <a:lnTo>
                  <a:pt x="10436" y="6257"/>
                </a:lnTo>
                <a:lnTo>
                  <a:pt x="10455" y="6224"/>
                </a:lnTo>
                <a:lnTo>
                  <a:pt x="10355" y="6166"/>
                </a:lnTo>
                <a:lnTo>
                  <a:pt x="10335" y="6200"/>
                </a:lnTo>
                <a:close/>
                <a:moveTo>
                  <a:pt x="10288" y="6128"/>
                </a:moveTo>
                <a:lnTo>
                  <a:pt x="10188" y="6071"/>
                </a:lnTo>
                <a:lnTo>
                  <a:pt x="10168" y="6105"/>
                </a:lnTo>
                <a:lnTo>
                  <a:pt x="10269" y="6162"/>
                </a:lnTo>
                <a:lnTo>
                  <a:pt x="10288" y="6128"/>
                </a:lnTo>
                <a:close/>
                <a:moveTo>
                  <a:pt x="10669" y="6391"/>
                </a:moveTo>
                <a:lnTo>
                  <a:pt x="10769" y="6448"/>
                </a:lnTo>
                <a:lnTo>
                  <a:pt x="10789" y="6414"/>
                </a:lnTo>
                <a:lnTo>
                  <a:pt x="10688" y="6357"/>
                </a:lnTo>
                <a:lnTo>
                  <a:pt x="10669" y="6391"/>
                </a:lnTo>
                <a:close/>
                <a:moveTo>
                  <a:pt x="10521" y="6262"/>
                </a:moveTo>
                <a:lnTo>
                  <a:pt x="10502" y="6295"/>
                </a:lnTo>
                <a:lnTo>
                  <a:pt x="10602" y="6353"/>
                </a:lnTo>
                <a:lnTo>
                  <a:pt x="10622" y="6319"/>
                </a:lnTo>
                <a:lnTo>
                  <a:pt x="10521" y="6262"/>
                </a:lnTo>
                <a:close/>
                <a:moveTo>
                  <a:pt x="9954" y="5938"/>
                </a:moveTo>
                <a:lnTo>
                  <a:pt x="9854" y="5881"/>
                </a:lnTo>
                <a:lnTo>
                  <a:pt x="9835" y="5915"/>
                </a:lnTo>
                <a:lnTo>
                  <a:pt x="9935" y="5972"/>
                </a:lnTo>
                <a:lnTo>
                  <a:pt x="9954" y="5938"/>
                </a:lnTo>
                <a:close/>
                <a:moveTo>
                  <a:pt x="10121" y="6033"/>
                </a:moveTo>
                <a:lnTo>
                  <a:pt x="10021" y="5976"/>
                </a:lnTo>
                <a:lnTo>
                  <a:pt x="10002" y="6010"/>
                </a:lnTo>
                <a:lnTo>
                  <a:pt x="10102" y="6067"/>
                </a:lnTo>
                <a:lnTo>
                  <a:pt x="10121" y="6033"/>
                </a:lnTo>
                <a:close/>
                <a:moveTo>
                  <a:pt x="10836" y="6486"/>
                </a:moveTo>
                <a:lnTo>
                  <a:pt x="10936" y="6543"/>
                </a:lnTo>
                <a:lnTo>
                  <a:pt x="10955" y="6509"/>
                </a:lnTo>
                <a:lnTo>
                  <a:pt x="10855" y="6452"/>
                </a:lnTo>
                <a:lnTo>
                  <a:pt x="10836" y="6486"/>
                </a:lnTo>
                <a:close/>
                <a:moveTo>
                  <a:pt x="11289" y="6700"/>
                </a:moveTo>
                <a:lnTo>
                  <a:pt x="11189" y="6642"/>
                </a:lnTo>
                <a:lnTo>
                  <a:pt x="11170" y="6676"/>
                </a:lnTo>
                <a:lnTo>
                  <a:pt x="11270" y="6733"/>
                </a:lnTo>
                <a:lnTo>
                  <a:pt x="11289" y="6700"/>
                </a:lnTo>
                <a:close/>
                <a:moveTo>
                  <a:pt x="12123" y="7175"/>
                </a:moveTo>
                <a:lnTo>
                  <a:pt x="12023" y="7118"/>
                </a:lnTo>
                <a:lnTo>
                  <a:pt x="12004" y="7152"/>
                </a:lnTo>
                <a:lnTo>
                  <a:pt x="12104" y="7209"/>
                </a:lnTo>
                <a:lnTo>
                  <a:pt x="12123" y="7175"/>
                </a:lnTo>
                <a:close/>
                <a:moveTo>
                  <a:pt x="12457" y="7366"/>
                </a:moveTo>
                <a:lnTo>
                  <a:pt x="12357" y="7309"/>
                </a:lnTo>
                <a:lnTo>
                  <a:pt x="12338" y="7342"/>
                </a:lnTo>
                <a:lnTo>
                  <a:pt x="12438" y="7400"/>
                </a:lnTo>
                <a:lnTo>
                  <a:pt x="12457" y="7366"/>
                </a:lnTo>
                <a:close/>
                <a:moveTo>
                  <a:pt x="11856" y="7023"/>
                </a:moveTo>
                <a:lnTo>
                  <a:pt x="11837" y="7057"/>
                </a:lnTo>
                <a:lnTo>
                  <a:pt x="11937" y="7114"/>
                </a:lnTo>
                <a:lnTo>
                  <a:pt x="11956" y="7080"/>
                </a:lnTo>
                <a:lnTo>
                  <a:pt x="11856" y="7023"/>
                </a:lnTo>
                <a:close/>
                <a:moveTo>
                  <a:pt x="12504" y="7438"/>
                </a:moveTo>
                <a:lnTo>
                  <a:pt x="12605" y="7495"/>
                </a:lnTo>
                <a:lnTo>
                  <a:pt x="12624" y="7461"/>
                </a:lnTo>
                <a:lnTo>
                  <a:pt x="12524" y="7404"/>
                </a:lnTo>
                <a:lnTo>
                  <a:pt x="12504" y="7438"/>
                </a:lnTo>
                <a:close/>
                <a:moveTo>
                  <a:pt x="12290" y="7271"/>
                </a:moveTo>
                <a:lnTo>
                  <a:pt x="12190" y="7213"/>
                </a:lnTo>
                <a:lnTo>
                  <a:pt x="12171" y="7247"/>
                </a:lnTo>
                <a:lnTo>
                  <a:pt x="12271" y="7304"/>
                </a:lnTo>
                <a:lnTo>
                  <a:pt x="12290" y="7271"/>
                </a:lnTo>
                <a:close/>
                <a:moveTo>
                  <a:pt x="11456" y="6795"/>
                </a:moveTo>
                <a:lnTo>
                  <a:pt x="11356" y="6738"/>
                </a:lnTo>
                <a:lnTo>
                  <a:pt x="11336" y="6771"/>
                </a:lnTo>
                <a:lnTo>
                  <a:pt x="11437" y="6828"/>
                </a:lnTo>
                <a:lnTo>
                  <a:pt x="11456" y="6795"/>
                </a:lnTo>
                <a:close/>
                <a:moveTo>
                  <a:pt x="12671" y="7533"/>
                </a:moveTo>
                <a:lnTo>
                  <a:pt x="12772" y="7590"/>
                </a:lnTo>
                <a:lnTo>
                  <a:pt x="12791" y="7556"/>
                </a:lnTo>
                <a:lnTo>
                  <a:pt x="12690" y="7499"/>
                </a:lnTo>
                <a:lnTo>
                  <a:pt x="12671" y="7533"/>
                </a:lnTo>
                <a:close/>
                <a:moveTo>
                  <a:pt x="11623" y="6890"/>
                </a:moveTo>
                <a:lnTo>
                  <a:pt x="11523" y="6833"/>
                </a:lnTo>
                <a:lnTo>
                  <a:pt x="11503" y="6866"/>
                </a:lnTo>
                <a:lnTo>
                  <a:pt x="11604" y="6924"/>
                </a:lnTo>
                <a:lnTo>
                  <a:pt x="11623" y="6890"/>
                </a:lnTo>
                <a:close/>
                <a:moveTo>
                  <a:pt x="11003" y="6581"/>
                </a:moveTo>
                <a:lnTo>
                  <a:pt x="11103" y="6638"/>
                </a:lnTo>
                <a:lnTo>
                  <a:pt x="11122" y="6604"/>
                </a:lnTo>
                <a:lnTo>
                  <a:pt x="11022" y="6547"/>
                </a:lnTo>
                <a:lnTo>
                  <a:pt x="11003" y="6581"/>
                </a:lnTo>
                <a:close/>
                <a:moveTo>
                  <a:pt x="11670" y="6962"/>
                </a:moveTo>
                <a:lnTo>
                  <a:pt x="11770" y="7019"/>
                </a:lnTo>
                <a:lnTo>
                  <a:pt x="11790" y="6985"/>
                </a:lnTo>
                <a:lnTo>
                  <a:pt x="11689" y="6928"/>
                </a:lnTo>
                <a:lnTo>
                  <a:pt x="11670" y="6962"/>
                </a:lnTo>
                <a:close/>
                <a:moveTo>
                  <a:pt x="11007" y="4982"/>
                </a:moveTo>
                <a:lnTo>
                  <a:pt x="10989" y="4947"/>
                </a:lnTo>
                <a:lnTo>
                  <a:pt x="10886" y="5000"/>
                </a:lnTo>
                <a:lnTo>
                  <a:pt x="10904" y="5035"/>
                </a:lnTo>
                <a:lnTo>
                  <a:pt x="11007" y="4982"/>
                </a:lnTo>
                <a:close/>
                <a:moveTo>
                  <a:pt x="10836" y="5070"/>
                </a:moveTo>
                <a:lnTo>
                  <a:pt x="10818" y="5036"/>
                </a:lnTo>
                <a:lnTo>
                  <a:pt x="10716" y="5089"/>
                </a:lnTo>
                <a:lnTo>
                  <a:pt x="10734" y="5123"/>
                </a:lnTo>
                <a:lnTo>
                  <a:pt x="10836" y="5070"/>
                </a:lnTo>
                <a:close/>
                <a:moveTo>
                  <a:pt x="10478" y="5212"/>
                </a:moveTo>
                <a:lnTo>
                  <a:pt x="10376" y="5266"/>
                </a:lnTo>
                <a:lnTo>
                  <a:pt x="10393" y="5300"/>
                </a:lnTo>
                <a:lnTo>
                  <a:pt x="10496" y="5247"/>
                </a:lnTo>
                <a:lnTo>
                  <a:pt x="10478" y="5212"/>
                </a:lnTo>
                <a:close/>
                <a:moveTo>
                  <a:pt x="10564" y="5212"/>
                </a:moveTo>
                <a:lnTo>
                  <a:pt x="10666" y="5158"/>
                </a:lnTo>
                <a:lnTo>
                  <a:pt x="10648" y="5124"/>
                </a:lnTo>
                <a:lnTo>
                  <a:pt x="10546" y="5177"/>
                </a:lnTo>
                <a:lnTo>
                  <a:pt x="10564" y="5212"/>
                </a:lnTo>
                <a:close/>
                <a:moveTo>
                  <a:pt x="11227" y="4823"/>
                </a:moveTo>
                <a:lnTo>
                  <a:pt x="11245" y="4858"/>
                </a:lnTo>
                <a:lnTo>
                  <a:pt x="11347" y="4805"/>
                </a:lnTo>
                <a:lnTo>
                  <a:pt x="11329" y="4770"/>
                </a:lnTo>
                <a:lnTo>
                  <a:pt x="11227" y="4823"/>
                </a:lnTo>
                <a:close/>
                <a:moveTo>
                  <a:pt x="11585" y="4681"/>
                </a:moveTo>
                <a:lnTo>
                  <a:pt x="11687" y="4628"/>
                </a:lnTo>
                <a:lnTo>
                  <a:pt x="11670" y="4593"/>
                </a:lnTo>
                <a:lnTo>
                  <a:pt x="11567" y="4647"/>
                </a:lnTo>
                <a:lnTo>
                  <a:pt x="11585" y="4681"/>
                </a:lnTo>
                <a:close/>
                <a:moveTo>
                  <a:pt x="9797" y="5566"/>
                </a:moveTo>
                <a:lnTo>
                  <a:pt x="9728" y="5602"/>
                </a:lnTo>
                <a:cubicBezTo>
                  <a:pt x="9715" y="5582"/>
                  <a:pt x="9698" y="5565"/>
                  <a:pt x="9680" y="5550"/>
                </a:cubicBezTo>
                <a:lnTo>
                  <a:pt x="9700" y="5511"/>
                </a:lnTo>
                <a:lnTo>
                  <a:pt x="9666" y="5493"/>
                </a:lnTo>
                <a:lnTo>
                  <a:pt x="9647" y="5529"/>
                </a:lnTo>
                <a:cubicBezTo>
                  <a:pt x="9614" y="5510"/>
                  <a:pt x="9576" y="5500"/>
                  <a:pt x="9535" y="5500"/>
                </a:cubicBezTo>
                <a:cubicBezTo>
                  <a:pt x="9405" y="5500"/>
                  <a:pt x="9300" y="5605"/>
                  <a:pt x="9300" y="5735"/>
                </a:cubicBezTo>
                <a:cubicBezTo>
                  <a:pt x="9300" y="5865"/>
                  <a:pt x="9405" y="5970"/>
                  <a:pt x="9535" y="5970"/>
                </a:cubicBezTo>
                <a:cubicBezTo>
                  <a:pt x="9620" y="5970"/>
                  <a:pt x="9694" y="5925"/>
                  <a:pt x="9735" y="5858"/>
                </a:cubicBezTo>
                <a:lnTo>
                  <a:pt x="9768" y="5877"/>
                </a:lnTo>
                <a:lnTo>
                  <a:pt x="9787" y="5843"/>
                </a:lnTo>
                <a:lnTo>
                  <a:pt x="9753" y="5823"/>
                </a:lnTo>
                <a:cubicBezTo>
                  <a:pt x="9764" y="5796"/>
                  <a:pt x="9770" y="5766"/>
                  <a:pt x="9770" y="5735"/>
                </a:cubicBezTo>
                <a:cubicBezTo>
                  <a:pt x="9770" y="5699"/>
                  <a:pt x="9762" y="5666"/>
                  <a:pt x="9748" y="5636"/>
                </a:cubicBezTo>
                <a:lnTo>
                  <a:pt x="9815" y="5601"/>
                </a:lnTo>
                <a:lnTo>
                  <a:pt x="9797" y="5566"/>
                </a:lnTo>
                <a:close/>
                <a:moveTo>
                  <a:pt x="12180" y="4328"/>
                </a:moveTo>
                <a:lnTo>
                  <a:pt x="12078" y="4381"/>
                </a:lnTo>
                <a:lnTo>
                  <a:pt x="12096" y="4416"/>
                </a:lnTo>
                <a:lnTo>
                  <a:pt x="12198" y="4363"/>
                </a:lnTo>
                <a:lnTo>
                  <a:pt x="12180" y="4328"/>
                </a:lnTo>
                <a:close/>
                <a:moveTo>
                  <a:pt x="11840" y="4505"/>
                </a:moveTo>
                <a:lnTo>
                  <a:pt x="11738" y="4558"/>
                </a:lnTo>
                <a:lnTo>
                  <a:pt x="11755" y="4593"/>
                </a:lnTo>
                <a:lnTo>
                  <a:pt x="11858" y="4539"/>
                </a:lnTo>
                <a:lnTo>
                  <a:pt x="11840" y="4505"/>
                </a:lnTo>
                <a:close/>
                <a:moveTo>
                  <a:pt x="11415" y="4769"/>
                </a:moveTo>
                <a:lnTo>
                  <a:pt x="11517" y="4716"/>
                </a:lnTo>
                <a:lnTo>
                  <a:pt x="11499" y="4682"/>
                </a:lnTo>
                <a:lnTo>
                  <a:pt x="11397" y="4735"/>
                </a:lnTo>
                <a:lnTo>
                  <a:pt x="11415" y="4769"/>
                </a:lnTo>
                <a:close/>
                <a:moveTo>
                  <a:pt x="12028" y="4451"/>
                </a:moveTo>
                <a:lnTo>
                  <a:pt x="12010" y="4417"/>
                </a:lnTo>
                <a:lnTo>
                  <a:pt x="11908" y="4470"/>
                </a:lnTo>
                <a:lnTo>
                  <a:pt x="11926" y="4504"/>
                </a:lnTo>
                <a:lnTo>
                  <a:pt x="12028" y="4451"/>
                </a:lnTo>
                <a:close/>
                <a:moveTo>
                  <a:pt x="11057" y="4912"/>
                </a:moveTo>
                <a:lnTo>
                  <a:pt x="11074" y="4946"/>
                </a:lnTo>
                <a:lnTo>
                  <a:pt x="11177" y="4893"/>
                </a:lnTo>
                <a:lnTo>
                  <a:pt x="11159" y="4859"/>
                </a:lnTo>
                <a:lnTo>
                  <a:pt x="11057" y="4912"/>
                </a:lnTo>
                <a:close/>
                <a:moveTo>
                  <a:pt x="10223" y="5389"/>
                </a:moveTo>
                <a:lnTo>
                  <a:pt x="10326" y="5335"/>
                </a:lnTo>
                <a:lnTo>
                  <a:pt x="10308" y="5301"/>
                </a:lnTo>
                <a:lnTo>
                  <a:pt x="10205" y="5354"/>
                </a:lnTo>
                <a:lnTo>
                  <a:pt x="10223" y="5389"/>
                </a:lnTo>
                <a:close/>
                <a:moveTo>
                  <a:pt x="10035" y="5442"/>
                </a:moveTo>
                <a:lnTo>
                  <a:pt x="10053" y="5477"/>
                </a:lnTo>
                <a:lnTo>
                  <a:pt x="10155" y="5424"/>
                </a:lnTo>
                <a:lnTo>
                  <a:pt x="10137" y="5389"/>
                </a:lnTo>
                <a:lnTo>
                  <a:pt x="10035" y="5442"/>
                </a:lnTo>
                <a:close/>
                <a:moveTo>
                  <a:pt x="12351" y="4240"/>
                </a:moveTo>
                <a:lnTo>
                  <a:pt x="12248" y="4293"/>
                </a:lnTo>
                <a:lnTo>
                  <a:pt x="12266" y="4327"/>
                </a:lnTo>
                <a:lnTo>
                  <a:pt x="12368" y="4274"/>
                </a:lnTo>
                <a:lnTo>
                  <a:pt x="12351" y="4240"/>
                </a:lnTo>
                <a:close/>
                <a:moveTo>
                  <a:pt x="9865" y="5531"/>
                </a:moveTo>
                <a:lnTo>
                  <a:pt x="9883" y="5565"/>
                </a:lnTo>
                <a:lnTo>
                  <a:pt x="9985" y="5512"/>
                </a:lnTo>
                <a:lnTo>
                  <a:pt x="9967" y="5478"/>
                </a:lnTo>
                <a:lnTo>
                  <a:pt x="9865" y="5531"/>
                </a:lnTo>
                <a:close/>
                <a:moveTo>
                  <a:pt x="384" y="4897"/>
                </a:moveTo>
                <a:lnTo>
                  <a:pt x="398" y="4933"/>
                </a:lnTo>
                <a:lnTo>
                  <a:pt x="509" y="4889"/>
                </a:lnTo>
                <a:lnTo>
                  <a:pt x="495" y="4853"/>
                </a:lnTo>
                <a:lnTo>
                  <a:pt x="384" y="4897"/>
                </a:lnTo>
                <a:close/>
                <a:moveTo>
                  <a:pt x="11" y="5043"/>
                </a:moveTo>
                <a:lnTo>
                  <a:pt x="25" y="5079"/>
                </a:lnTo>
                <a:lnTo>
                  <a:pt x="137" y="5036"/>
                </a:lnTo>
                <a:lnTo>
                  <a:pt x="122" y="4999"/>
                </a:lnTo>
                <a:lnTo>
                  <a:pt x="11" y="5043"/>
                </a:lnTo>
                <a:close/>
                <a:moveTo>
                  <a:pt x="198" y="4970"/>
                </a:moveTo>
                <a:lnTo>
                  <a:pt x="212" y="5006"/>
                </a:lnTo>
                <a:lnTo>
                  <a:pt x="323" y="4962"/>
                </a:lnTo>
                <a:lnTo>
                  <a:pt x="309" y="4926"/>
                </a:lnTo>
                <a:lnTo>
                  <a:pt x="198" y="4970"/>
                </a:lnTo>
                <a:close/>
                <a:moveTo>
                  <a:pt x="4940" y="64"/>
                </a:moveTo>
                <a:lnTo>
                  <a:pt x="4905" y="0"/>
                </a:lnTo>
                <a:lnTo>
                  <a:pt x="4861" y="0"/>
                </a:lnTo>
                <a:lnTo>
                  <a:pt x="4905" y="83"/>
                </a:lnTo>
                <a:lnTo>
                  <a:pt x="4940" y="64"/>
                </a:lnTo>
                <a:close/>
                <a:moveTo>
                  <a:pt x="5225" y="594"/>
                </a:moveTo>
                <a:lnTo>
                  <a:pt x="5168" y="489"/>
                </a:lnTo>
                <a:lnTo>
                  <a:pt x="5134" y="507"/>
                </a:lnTo>
                <a:lnTo>
                  <a:pt x="5191" y="613"/>
                </a:lnTo>
                <a:lnTo>
                  <a:pt x="5225" y="594"/>
                </a:lnTo>
                <a:close/>
                <a:moveTo>
                  <a:pt x="5130" y="418"/>
                </a:moveTo>
                <a:lnTo>
                  <a:pt x="5073" y="312"/>
                </a:lnTo>
                <a:lnTo>
                  <a:pt x="5039" y="331"/>
                </a:lnTo>
                <a:lnTo>
                  <a:pt x="5096" y="436"/>
                </a:lnTo>
                <a:lnTo>
                  <a:pt x="5130" y="418"/>
                </a:lnTo>
                <a:close/>
                <a:moveTo>
                  <a:pt x="5035" y="241"/>
                </a:moveTo>
                <a:lnTo>
                  <a:pt x="4978" y="136"/>
                </a:lnTo>
                <a:lnTo>
                  <a:pt x="4944" y="154"/>
                </a:lnTo>
                <a:lnTo>
                  <a:pt x="5001" y="259"/>
                </a:lnTo>
                <a:lnTo>
                  <a:pt x="5035" y="241"/>
                </a:lnTo>
                <a:close/>
                <a:moveTo>
                  <a:pt x="11786" y="1987"/>
                </a:moveTo>
                <a:lnTo>
                  <a:pt x="11758" y="1961"/>
                </a:lnTo>
                <a:lnTo>
                  <a:pt x="11679" y="2048"/>
                </a:lnTo>
                <a:lnTo>
                  <a:pt x="11708" y="2074"/>
                </a:lnTo>
                <a:lnTo>
                  <a:pt x="11786" y="1987"/>
                </a:lnTo>
                <a:close/>
                <a:moveTo>
                  <a:pt x="11917" y="1842"/>
                </a:moveTo>
                <a:lnTo>
                  <a:pt x="11888" y="1816"/>
                </a:lnTo>
                <a:lnTo>
                  <a:pt x="11810" y="1903"/>
                </a:lnTo>
                <a:lnTo>
                  <a:pt x="11839" y="1929"/>
                </a:lnTo>
                <a:lnTo>
                  <a:pt x="11917" y="1842"/>
                </a:lnTo>
                <a:close/>
                <a:moveTo>
                  <a:pt x="11655" y="2132"/>
                </a:moveTo>
                <a:lnTo>
                  <a:pt x="11627" y="2106"/>
                </a:lnTo>
                <a:lnTo>
                  <a:pt x="11548" y="2193"/>
                </a:lnTo>
                <a:lnTo>
                  <a:pt x="11577" y="2219"/>
                </a:lnTo>
                <a:lnTo>
                  <a:pt x="11655" y="2132"/>
                </a:lnTo>
                <a:close/>
                <a:moveTo>
                  <a:pt x="12048" y="1697"/>
                </a:moveTo>
                <a:lnTo>
                  <a:pt x="12019" y="1671"/>
                </a:lnTo>
                <a:lnTo>
                  <a:pt x="11941" y="1758"/>
                </a:lnTo>
                <a:lnTo>
                  <a:pt x="11970" y="1784"/>
                </a:lnTo>
                <a:lnTo>
                  <a:pt x="12048" y="1697"/>
                </a:lnTo>
                <a:close/>
                <a:moveTo>
                  <a:pt x="13583" y="0"/>
                </a:moveTo>
                <a:lnTo>
                  <a:pt x="13531" y="0"/>
                </a:lnTo>
                <a:lnTo>
                  <a:pt x="13512" y="20"/>
                </a:lnTo>
                <a:lnTo>
                  <a:pt x="13541" y="46"/>
                </a:lnTo>
                <a:lnTo>
                  <a:pt x="13583" y="0"/>
                </a:lnTo>
                <a:close/>
                <a:moveTo>
                  <a:pt x="11524" y="2277"/>
                </a:moveTo>
                <a:lnTo>
                  <a:pt x="11496" y="2251"/>
                </a:lnTo>
                <a:lnTo>
                  <a:pt x="11417" y="2337"/>
                </a:lnTo>
                <a:lnTo>
                  <a:pt x="11446" y="2363"/>
                </a:lnTo>
                <a:lnTo>
                  <a:pt x="11524" y="2277"/>
                </a:lnTo>
                <a:close/>
                <a:moveTo>
                  <a:pt x="12310" y="1408"/>
                </a:moveTo>
                <a:lnTo>
                  <a:pt x="12281" y="1382"/>
                </a:lnTo>
                <a:lnTo>
                  <a:pt x="12203" y="1468"/>
                </a:lnTo>
                <a:lnTo>
                  <a:pt x="12232" y="1494"/>
                </a:lnTo>
                <a:lnTo>
                  <a:pt x="12310" y="1408"/>
                </a:lnTo>
                <a:close/>
                <a:moveTo>
                  <a:pt x="12179" y="1552"/>
                </a:moveTo>
                <a:lnTo>
                  <a:pt x="12150" y="1526"/>
                </a:lnTo>
                <a:lnTo>
                  <a:pt x="12072" y="1613"/>
                </a:lnTo>
                <a:lnTo>
                  <a:pt x="12101" y="1639"/>
                </a:lnTo>
                <a:lnTo>
                  <a:pt x="12179" y="1552"/>
                </a:lnTo>
                <a:close/>
                <a:moveTo>
                  <a:pt x="13096" y="539"/>
                </a:moveTo>
                <a:lnTo>
                  <a:pt x="13067" y="513"/>
                </a:lnTo>
                <a:lnTo>
                  <a:pt x="12989" y="600"/>
                </a:lnTo>
                <a:lnTo>
                  <a:pt x="13017" y="626"/>
                </a:lnTo>
                <a:lnTo>
                  <a:pt x="13096" y="539"/>
                </a:lnTo>
                <a:close/>
                <a:moveTo>
                  <a:pt x="13227" y="394"/>
                </a:moveTo>
                <a:lnTo>
                  <a:pt x="13198" y="368"/>
                </a:lnTo>
                <a:lnTo>
                  <a:pt x="13119" y="455"/>
                </a:lnTo>
                <a:lnTo>
                  <a:pt x="13148" y="481"/>
                </a:lnTo>
                <a:lnTo>
                  <a:pt x="13227" y="394"/>
                </a:lnTo>
                <a:close/>
                <a:moveTo>
                  <a:pt x="13489" y="104"/>
                </a:moveTo>
                <a:lnTo>
                  <a:pt x="13460" y="78"/>
                </a:lnTo>
                <a:lnTo>
                  <a:pt x="13381" y="165"/>
                </a:lnTo>
                <a:lnTo>
                  <a:pt x="13410" y="191"/>
                </a:lnTo>
                <a:lnTo>
                  <a:pt x="13489" y="104"/>
                </a:lnTo>
                <a:close/>
                <a:moveTo>
                  <a:pt x="13358" y="249"/>
                </a:moveTo>
                <a:lnTo>
                  <a:pt x="13329" y="223"/>
                </a:lnTo>
                <a:lnTo>
                  <a:pt x="13250" y="310"/>
                </a:lnTo>
                <a:lnTo>
                  <a:pt x="13279" y="336"/>
                </a:lnTo>
                <a:lnTo>
                  <a:pt x="13358" y="249"/>
                </a:lnTo>
                <a:close/>
                <a:moveTo>
                  <a:pt x="12965" y="684"/>
                </a:moveTo>
                <a:lnTo>
                  <a:pt x="12936" y="658"/>
                </a:lnTo>
                <a:lnTo>
                  <a:pt x="12858" y="744"/>
                </a:lnTo>
                <a:lnTo>
                  <a:pt x="12886" y="770"/>
                </a:lnTo>
                <a:lnTo>
                  <a:pt x="12965" y="684"/>
                </a:lnTo>
                <a:close/>
                <a:moveTo>
                  <a:pt x="12441" y="1263"/>
                </a:moveTo>
                <a:lnTo>
                  <a:pt x="12412" y="1237"/>
                </a:lnTo>
                <a:lnTo>
                  <a:pt x="12334" y="1324"/>
                </a:lnTo>
                <a:lnTo>
                  <a:pt x="12363" y="1350"/>
                </a:lnTo>
                <a:lnTo>
                  <a:pt x="12441" y="1263"/>
                </a:lnTo>
                <a:close/>
                <a:moveTo>
                  <a:pt x="12572" y="1118"/>
                </a:moveTo>
                <a:lnTo>
                  <a:pt x="12543" y="1092"/>
                </a:lnTo>
                <a:lnTo>
                  <a:pt x="12465" y="1179"/>
                </a:lnTo>
                <a:lnTo>
                  <a:pt x="12493" y="1205"/>
                </a:lnTo>
                <a:lnTo>
                  <a:pt x="12572" y="1118"/>
                </a:lnTo>
                <a:close/>
                <a:moveTo>
                  <a:pt x="12703" y="973"/>
                </a:moveTo>
                <a:lnTo>
                  <a:pt x="12674" y="947"/>
                </a:lnTo>
                <a:lnTo>
                  <a:pt x="12596" y="1034"/>
                </a:lnTo>
                <a:lnTo>
                  <a:pt x="12624" y="1060"/>
                </a:lnTo>
                <a:lnTo>
                  <a:pt x="12703" y="973"/>
                </a:lnTo>
                <a:close/>
                <a:moveTo>
                  <a:pt x="12834" y="828"/>
                </a:moveTo>
                <a:lnTo>
                  <a:pt x="12805" y="802"/>
                </a:lnTo>
                <a:lnTo>
                  <a:pt x="12727" y="889"/>
                </a:lnTo>
                <a:lnTo>
                  <a:pt x="12755" y="915"/>
                </a:lnTo>
                <a:lnTo>
                  <a:pt x="12834" y="828"/>
                </a:lnTo>
                <a:close/>
                <a:moveTo>
                  <a:pt x="15728" y="948"/>
                </a:moveTo>
                <a:lnTo>
                  <a:pt x="15651" y="861"/>
                </a:lnTo>
                <a:lnTo>
                  <a:pt x="15622" y="887"/>
                </a:lnTo>
                <a:lnTo>
                  <a:pt x="15699" y="974"/>
                </a:lnTo>
                <a:lnTo>
                  <a:pt x="15728" y="948"/>
                </a:lnTo>
                <a:close/>
                <a:moveTo>
                  <a:pt x="14957" y="81"/>
                </a:moveTo>
                <a:lnTo>
                  <a:pt x="14886" y="0"/>
                </a:lnTo>
                <a:lnTo>
                  <a:pt x="14873" y="0"/>
                </a:lnTo>
                <a:lnTo>
                  <a:pt x="14851" y="20"/>
                </a:lnTo>
                <a:lnTo>
                  <a:pt x="14928" y="106"/>
                </a:lnTo>
                <a:lnTo>
                  <a:pt x="14957" y="81"/>
                </a:lnTo>
                <a:close/>
                <a:moveTo>
                  <a:pt x="15086" y="225"/>
                </a:moveTo>
                <a:lnTo>
                  <a:pt x="15009" y="138"/>
                </a:lnTo>
                <a:lnTo>
                  <a:pt x="14980" y="164"/>
                </a:lnTo>
                <a:lnTo>
                  <a:pt x="15057" y="251"/>
                </a:lnTo>
                <a:lnTo>
                  <a:pt x="15086" y="225"/>
                </a:lnTo>
                <a:close/>
                <a:moveTo>
                  <a:pt x="15214" y="370"/>
                </a:moveTo>
                <a:lnTo>
                  <a:pt x="15137" y="283"/>
                </a:lnTo>
                <a:lnTo>
                  <a:pt x="15108" y="309"/>
                </a:lnTo>
                <a:lnTo>
                  <a:pt x="15185" y="396"/>
                </a:lnTo>
                <a:lnTo>
                  <a:pt x="15214" y="370"/>
                </a:lnTo>
                <a:close/>
                <a:moveTo>
                  <a:pt x="15600" y="803"/>
                </a:moveTo>
                <a:lnTo>
                  <a:pt x="15523" y="717"/>
                </a:lnTo>
                <a:lnTo>
                  <a:pt x="15494" y="742"/>
                </a:lnTo>
                <a:lnTo>
                  <a:pt x="15571" y="829"/>
                </a:lnTo>
                <a:lnTo>
                  <a:pt x="15600" y="803"/>
                </a:lnTo>
                <a:close/>
                <a:moveTo>
                  <a:pt x="15343" y="514"/>
                </a:moveTo>
                <a:lnTo>
                  <a:pt x="15266" y="428"/>
                </a:lnTo>
                <a:lnTo>
                  <a:pt x="15237" y="453"/>
                </a:lnTo>
                <a:lnTo>
                  <a:pt x="15314" y="540"/>
                </a:lnTo>
                <a:lnTo>
                  <a:pt x="15343" y="514"/>
                </a:lnTo>
                <a:close/>
                <a:moveTo>
                  <a:pt x="15471" y="659"/>
                </a:moveTo>
                <a:lnTo>
                  <a:pt x="15394" y="572"/>
                </a:lnTo>
                <a:lnTo>
                  <a:pt x="15365" y="598"/>
                </a:lnTo>
                <a:lnTo>
                  <a:pt x="15442" y="685"/>
                </a:lnTo>
                <a:lnTo>
                  <a:pt x="15471" y="659"/>
                </a:lnTo>
                <a:close/>
                <a:moveTo>
                  <a:pt x="8963" y="1408"/>
                </a:moveTo>
                <a:lnTo>
                  <a:pt x="9066" y="1463"/>
                </a:lnTo>
                <a:lnTo>
                  <a:pt x="9085" y="1429"/>
                </a:lnTo>
                <a:lnTo>
                  <a:pt x="8982" y="1373"/>
                </a:lnTo>
                <a:lnTo>
                  <a:pt x="8963" y="1408"/>
                </a:lnTo>
                <a:close/>
                <a:moveTo>
                  <a:pt x="9942" y="1892"/>
                </a:moveTo>
                <a:lnTo>
                  <a:pt x="9839" y="1837"/>
                </a:lnTo>
                <a:lnTo>
                  <a:pt x="9821" y="1871"/>
                </a:lnTo>
                <a:lnTo>
                  <a:pt x="9924" y="1927"/>
                </a:lnTo>
                <a:lnTo>
                  <a:pt x="9942" y="1892"/>
                </a:lnTo>
                <a:close/>
                <a:moveTo>
                  <a:pt x="10114" y="1985"/>
                </a:moveTo>
                <a:lnTo>
                  <a:pt x="10011" y="1930"/>
                </a:lnTo>
                <a:lnTo>
                  <a:pt x="9992" y="1964"/>
                </a:lnTo>
                <a:lnTo>
                  <a:pt x="10095" y="2019"/>
                </a:lnTo>
                <a:lnTo>
                  <a:pt x="10114" y="1985"/>
                </a:lnTo>
                <a:close/>
                <a:moveTo>
                  <a:pt x="9599" y="1707"/>
                </a:moveTo>
                <a:lnTo>
                  <a:pt x="9496" y="1651"/>
                </a:lnTo>
                <a:lnTo>
                  <a:pt x="9478" y="1686"/>
                </a:lnTo>
                <a:lnTo>
                  <a:pt x="9581" y="1741"/>
                </a:lnTo>
                <a:lnTo>
                  <a:pt x="9599" y="1707"/>
                </a:lnTo>
                <a:close/>
                <a:moveTo>
                  <a:pt x="9135" y="1500"/>
                </a:moveTo>
                <a:lnTo>
                  <a:pt x="9238" y="1556"/>
                </a:lnTo>
                <a:lnTo>
                  <a:pt x="9256" y="1522"/>
                </a:lnTo>
                <a:lnTo>
                  <a:pt x="9153" y="1466"/>
                </a:lnTo>
                <a:lnTo>
                  <a:pt x="9135" y="1500"/>
                </a:lnTo>
                <a:close/>
                <a:moveTo>
                  <a:pt x="9428" y="1614"/>
                </a:moveTo>
                <a:lnTo>
                  <a:pt x="9325" y="1559"/>
                </a:lnTo>
                <a:lnTo>
                  <a:pt x="9306" y="1593"/>
                </a:lnTo>
                <a:lnTo>
                  <a:pt x="9409" y="1648"/>
                </a:lnTo>
                <a:lnTo>
                  <a:pt x="9428" y="1614"/>
                </a:lnTo>
                <a:close/>
                <a:moveTo>
                  <a:pt x="9771" y="1800"/>
                </a:moveTo>
                <a:lnTo>
                  <a:pt x="9668" y="1744"/>
                </a:lnTo>
                <a:lnTo>
                  <a:pt x="9649" y="1778"/>
                </a:lnTo>
                <a:lnTo>
                  <a:pt x="9752" y="1834"/>
                </a:lnTo>
                <a:lnTo>
                  <a:pt x="9771" y="1800"/>
                </a:lnTo>
                <a:close/>
                <a:moveTo>
                  <a:pt x="10285" y="2078"/>
                </a:moveTo>
                <a:lnTo>
                  <a:pt x="10182" y="2022"/>
                </a:lnTo>
                <a:lnTo>
                  <a:pt x="10164" y="2056"/>
                </a:lnTo>
                <a:lnTo>
                  <a:pt x="10267" y="2112"/>
                </a:lnTo>
                <a:lnTo>
                  <a:pt x="10285" y="2078"/>
                </a:lnTo>
                <a:close/>
                <a:moveTo>
                  <a:pt x="10457" y="2171"/>
                </a:moveTo>
                <a:lnTo>
                  <a:pt x="10354" y="2115"/>
                </a:lnTo>
                <a:lnTo>
                  <a:pt x="10335" y="2149"/>
                </a:lnTo>
                <a:lnTo>
                  <a:pt x="10438" y="2205"/>
                </a:lnTo>
                <a:lnTo>
                  <a:pt x="10457" y="2171"/>
                </a:lnTo>
                <a:close/>
                <a:moveTo>
                  <a:pt x="10628" y="2263"/>
                </a:moveTo>
                <a:lnTo>
                  <a:pt x="10525" y="2208"/>
                </a:lnTo>
                <a:lnTo>
                  <a:pt x="10507" y="2242"/>
                </a:lnTo>
                <a:lnTo>
                  <a:pt x="10610" y="2297"/>
                </a:lnTo>
                <a:lnTo>
                  <a:pt x="10628" y="2263"/>
                </a:lnTo>
                <a:close/>
                <a:moveTo>
                  <a:pt x="10800" y="2356"/>
                </a:moveTo>
                <a:lnTo>
                  <a:pt x="10697" y="2300"/>
                </a:lnTo>
                <a:lnTo>
                  <a:pt x="10678" y="2334"/>
                </a:lnTo>
                <a:lnTo>
                  <a:pt x="10781" y="2390"/>
                </a:lnTo>
                <a:lnTo>
                  <a:pt x="10800" y="2356"/>
                </a:lnTo>
                <a:close/>
                <a:moveTo>
                  <a:pt x="10971" y="2449"/>
                </a:moveTo>
                <a:lnTo>
                  <a:pt x="10868" y="2393"/>
                </a:lnTo>
                <a:lnTo>
                  <a:pt x="10850" y="2427"/>
                </a:lnTo>
                <a:lnTo>
                  <a:pt x="10953" y="2483"/>
                </a:lnTo>
                <a:lnTo>
                  <a:pt x="10971" y="2449"/>
                </a:lnTo>
                <a:close/>
                <a:moveTo>
                  <a:pt x="7370" y="502"/>
                </a:moveTo>
                <a:lnTo>
                  <a:pt x="7267" y="446"/>
                </a:lnTo>
                <a:lnTo>
                  <a:pt x="7248" y="481"/>
                </a:lnTo>
                <a:lnTo>
                  <a:pt x="7351" y="536"/>
                </a:lnTo>
                <a:lnTo>
                  <a:pt x="7370" y="502"/>
                </a:lnTo>
                <a:close/>
                <a:moveTo>
                  <a:pt x="7198" y="409"/>
                </a:moveTo>
                <a:lnTo>
                  <a:pt x="7095" y="354"/>
                </a:lnTo>
                <a:lnTo>
                  <a:pt x="7077" y="388"/>
                </a:lnTo>
                <a:lnTo>
                  <a:pt x="7180" y="443"/>
                </a:lnTo>
                <a:lnTo>
                  <a:pt x="7198" y="409"/>
                </a:lnTo>
                <a:close/>
                <a:moveTo>
                  <a:pt x="7027" y="317"/>
                </a:moveTo>
                <a:lnTo>
                  <a:pt x="6924" y="261"/>
                </a:lnTo>
                <a:lnTo>
                  <a:pt x="6905" y="295"/>
                </a:lnTo>
                <a:lnTo>
                  <a:pt x="7008" y="351"/>
                </a:lnTo>
                <a:lnTo>
                  <a:pt x="7027" y="317"/>
                </a:lnTo>
                <a:close/>
                <a:moveTo>
                  <a:pt x="7541" y="595"/>
                </a:moveTo>
                <a:lnTo>
                  <a:pt x="7438" y="539"/>
                </a:lnTo>
                <a:lnTo>
                  <a:pt x="7420" y="573"/>
                </a:lnTo>
                <a:lnTo>
                  <a:pt x="7523" y="629"/>
                </a:lnTo>
                <a:lnTo>
                  <a:pt x="7541" y="595"/>
                </a:lnTo>
                <a:close/>
                <a:moveTo>
                  <a:pt x="6855" y="224"/>
                </a:moveTo>
                <a:lnTo>
                  <a:pt x="6752" y="168"/>
                </a:lnTo>
                <a:lnTo>
                  <a:pt x="6734" y="202"/>
                </a:lnTo>
                <a:lnTo>
                  <a:pt x="6837" y="258"/>
                </a:lnTo>
                <a:lnTo>
                  <a:pt x="6855" y="224"/>
                </a:lnTo>
                <a:close/>
                <a:moveTo>
                  <a:pt x="7884" y="780"/>
                </a:moveTo>
                <a:lnTo>
                  <a:pt x="7781" y="725"/>
                </a:lnTo>
                <a:lnTo>
                  <a:pt x="7763" y="759"/>
                </a:lnTo>
                <a:lnTo>
                  <a:pt x="7866" y="814"/>
                </a:lnTo>
                <a:lnTo>
                  <a:pt x="7884" y="780"/>
                </a:lnTo>
                <a:close/>
                <a:moveTo>
                  <a:pt x="8570" y="1151"/>
                </a:moveTo>
                <a:lnTo>
                  <a:pt x="8467" y="1095"/>
                </a:lnTo>
                <a:lnTo>
                  <a:pt x="8449" y="1129"/>
                </a:lnTo>
                <a:lnTo>
                  <a:pt x="8552" y="1185"/>
                </a:lnTo>
                <a:lnTo>
                  <a:pt x="8570" y="1151"/>
                </a:lnTo>
                <a:close/>
                <a:moveTo>
                  <a:pt x="8742" y="1244"/>
                </a:moveTo>
                <a:lnTo>
                  <a:pt x="8639" y="1188"/>
                </a:lnTo>
                <a:lnTo>
                  <a:pt x="8620" y="1222"/>
                </a:lnTo>
                <a:lnTo>
                  <a:pt x="8723" y="1278"/>
                </a:lnTo>
                <a:lnTo>
                  <a:pt x="8742" y="1244"/>
                </a:lnTo>
                <a:close/>
                <a:moveTo>
                  <a:pt x="8399" y="1058"/>
                </a:moveTo>
                <a:lnTo>
                  <a:pt x="8296" y="1003"/>
                </a:lnTo>
                <a:lnTo>
                  <a:pt x="8277" y="1037"/>
                </a:lnTo>
                <a:lnTo>
                  <a:pt x="8380" y="1092"/>
                </a:lnTo>
                <a:lnTo>
                  <a:pt x="8399" y="1058"/>
                </a:lnTo>
                <a:close/>
                <a:moveTo>
                  <a:pt x="8056" y="873"/>
                </a:moveTo>
                <a:lnTo>
                  <a:pt x="7953" y="817"/>
                </a:lnTo>
                <a:lnTo>
                  <a:pt x="7934" y="851"/>
                </a:lnTo>
                <a:lnTo>
                  <a:pt x="8037" y="907"/>
                </a:lnTo>
                <a:lnTo>
                  <a:pt x="8056" y="873"/>
                </a:lnTo>
                <a:close/>
                <a:moveTo>
                  <a:pt x="7713" y="687"/>
                </a:moveTo>
                <a:lnTo>
                  <a:pt x="7610" y="632"/>
                </a:lnTo>
                <a:lnTo>
                  <a:pt x="7591" y="666"/>
                </a:lnTo>
                <a:lnTo>
                  <a:pt x="7694" y="722"/>
                </a:lnTo>
                <a:lnTo>
                  <a:pt x="7713" y="687"/>
                </a:lnTo>
                <a:close/>
                <a:moveTo>
                  <a:pt x="8810" y="1281"/>
                </a:moveTo>
                <a:lnTo>
                  <a:pt x="8792" y="1315"/>
                </a:lnTo>
                <a:lnTo>
                  <a:pt x="8895" y="1370"/>
                </a:lnTo>
                <a:lnTo>
                  <a:pt x="8913" y="1336"/>
                </a:lnTo>
                <a:lnTo>
                  <a:pt x="8810" y="1281"/>
                </a:lnTo>
                <a:close/>
                <a:moveTo>
                  <a:pt x="8227" y="965"/>
                </a:moveTo>
                <a:lnTo>
                  <a:pt x="8124" y="910"/>
                </a:lnTo>
                <a:lnTo>
                  <a:pt x="8106" y="944"/>
                </a:lnTo>
                <a:lnTo>
                  <a:pt x="8209" y="1000"/>
                </a:lnTo>
                <a:lnTo>
                  <a:pt x="8227" y="965"/>
                </a:lnTo>
                <a:close/>
                <a:moveTo>
                  <a:pt x="5748" y="531"/>
                </a:moveTo>
                <a:lnTo>
                  <a:pt x="5725" y="499"/>
                </a:lnTo>
                <a:lnTo>
                  <a:pt x="5632" y="565"/>
                </a:lnTo>
                <a:lnTo>
                  <a:pt x="5655" y="597"/>
                </a:lnTo>
                <a:lnTo>
                  <a:pt x="5748" y="531"/>
                </a:lnTo>
                <a:close/>
                <a:moveTo>
                  <a:pt x="5903" y="422"/>
                </a:moveTo>
                <a:lnTo>
                  <a:pt x="5880" y="390"/>
                </a:lnTo>
                <a:lnTo>
                  <a:pt x="5787" y="456"/>
                </a:lnTo>
                <a:lnTo>
                  <a:pt x="5810" y="487"/>
                </a:lnTo>
                <a:lnTo>
                  <a:pt x="5903" y="422"/>
                </a:lnTo>
                <a:close/>
                <a:moveTo>
                  <a:pt x="6190" y="171"/>
                </a:moveTo>
                <a:lnTo>
                  <a:pt x="6097" y="237"/>
                </a:lnTo>
                <a:lnTo>
                  <a:pt x="6120" y="269"/>
                </a:lnTo>
                <a:lnTo>
                  <a:pt x="6213" y="203"/>
                </a:lnTo>
                <a:lnTo>
                  <a:pt x="6190" y="171"/>
                </a:lnTo>
                <a:close/>
                <a:moveTo>
                  <a:pt x="6058" y="312"/>
                </a:moveTo>
                <a:lnTo>
                  <a:pt x="6035" y="280"/>
                </a:lnTo>
                <a:lnTo>
                  <a:pt x="5942" y="346"/>
                </a:lnTo>
                <a:lnTo>
                  <a:pt x="5965" y="378"/>
                </a:lnTo>
                <a:lnTo>
                  <a:pt x="6058" y="312"/>
                </a:lnTo>
                <a:close/>
                <a:moveTo>
                  <a:pt x="358" y="3522"/>
                </a:moveTo>
                <a:lnTo>
                  <a:pt x="322" y="3537"/>
                </a:lnTo>
                <a:lnTo>
                  <a:pt x="367" y="3646"/>
                </a:lnTo>
                <a:lnTo>
                  <a:pt x="403" y="3631"/>
                </a:lnTo>
                <a:lnTo>
                  <a:pt x="358" y="3522"/>
                </a:lnTo>
                <a:close/>
                <a:moveTo>
                  <a:pt x="292" y="3465"/>
                </a:moveTo>
                <a:lnTo>
                  <a:pt x="328" y="3450"/>
                </a:lnTo>
                <a:lnTo>
                  <a:pt x="283" y="3341"/>
                </a:lnTo>
                <a:lnTo>
                  <a:pt x="247" y="3356"/>
                </a:lnTo>
                <a:lnTo>
                  <a:pt x="292" y="3465"/>
                </a:lnTo>
                <a:close/>
                <a:moveTo>
                  <a:pt x="133" y="2979"/>
                </a:moveTo>
                <a:lnTo>
                  <a:pt x="97" y="2994"/>
                </a:lnTo>
                <a:lnTo>
                  <a:pt x="142" y="3103"/>
                </a:lnTo>
                <a:lnTo>
                  <a:pt x="178" y="3088"/>
                </a:lnTo>
                <a:lnTo>
                  <a:pt x="133" y="2979"/>
                </a:lnTo>
                <a:close/>
                <a:moveTo>
                  <a:pt x="441" y="3827"/>
                </a:moveTo>
                <a:lnTo>
                  <a:pt x="477" y="3812"/>
                </a:lnTo>
                <a:lnTo>
                  <a:pt x="433" y="3704"/>
                </a:lnTo>
                <a:lnTo>
                  <a:pt x="397" y="3718"/>
                </a:lnTo>
                <a:lnTo>
                  <a:pt x="441" y="3827"/>
                </a:lnTo>
                <a:close/>
                <a:moveTo>
                  <a:pt x="253" y="3269"/>
                </a:moveTo>
                <a:lnTo>
                  <a:pt x="208" y="3160"/>
                </a:lnTo>
                <a:lnTo>
                  <a:pt x="172" y="3175"/>
                </a:lnTo>
                <a:lnTo>
                  <a:pt x="217" y="3284"/>
                </a:lnTo>
                <a:lnTo>
                  <a:pt x="253" y="3269"/>
                </a:lnTo>
                <a:close/>
                <a:moveTo>
                  <a:pt x="666" y="4370"/>
                </a:moveTo>
                <a:lnTo>
                  <a:pt x="702" y="4355"/>
                </a:lnTo>
                <a:lnTo>
                  <a:pt x="657" y="4247"/>
                </a:lnTo>
                <a:lnTo>
                  <a:pt x="621" y="4262"/>
                </a:lnTo>
                <a:lnTo>
                  <a:pt x="666" y="4370"/>
                </a:lnTo>
                <a:close/>
                <a:moveTo>
                  <a:pt x="507" y="3885"/>
                </a:moveTo>
                <a:lnTo>
                  <a:pt x="471" y="3900"/>
                </a:lnTo>
                <a:lnTo>
                  <a:pt x="516" y="4008"/>
                </a:lnTo>
                <a:lnTo>
                  <a:pt x="552" y="3993"/>
                </a:lnTo>
                <a:lnTo>
                  <a:pt x="507" y="3885"/>
                </a:lnTo>
                <a:close/>
                <a:moveTo>
                  <a:pt x="0" y="2656"/>
                </a:moveTo>
                <a:lnTo>
                  <a:pt x="0" y="2737"/>
                </a:lnTo>
                <a:lnTo>
                  <a:pt x="29" y="2725"/>
                </a:lnTo>
                <a:lnTo>
                  <a:pt x="0" y="2656"/>
                </a:lnTo>
                <a:close/>
                <a:moveTo>
                  <a:pt x="68" y="2921"/>
                </a:moveTo>
                <a:lnTo>
                  <a:pt x="103" y="2907"/>
                </a:lnTo>
                <a:lnTo>
                  <a:pt x="59" y="2798"/>
                </a:lnTo>
                <a:lnTo>
                  <a:pt x="23" y="2813"/>
                </a:lnTo>
                <a:lnTo>
                  <a:pt x="68" y="2921"/>
                </a:lnTo>
                <a:close/>
                <a:moveTo>
                  <a:pt x="627" y="4174"/>
                </a:moveTo>
                <a:lnTo>
                  <a:pt x="582" y="4066"/>
                </a:lnTo>
                <a:lnTo>
                  <a:pt x="546" y="4081"/>
                </a:lnTo>
                <a:lnTo>
                  <a:pt x="591" y="4189"/>
                </a:lnTo>
                <a:lnTo>
                  <a:pt x="627" y="4174"/>
                </a:lnTo>
                <a:close/>
                <a:moveTo>
                  <a:pt x="741" y="4551"/>
                </a:moveTo>
                <a:lnTo>
                  <a:pt x="776" y="4536"/>
                </a:lnTo>
                <a:lnTo>
                  <a:pt x="732" y="4428"/>
                </a:lnTo>
                <a:lnTo>
                  <a:pt x="696" y="4443"/>
                </a:lnTo>
                <a:lnTo>
                  <a:pt x="741" y="4551"/>
                </a:lnTo>
                <a:close/>
                <a:moveTo>
                  <a:pt x="13042" y="17622"/>
                </a:moveTo>
                <a:lnTo>
                  <a:pt x="13050" y="17660"/>
                </a:lnTo>
                <a:lnTo>
                  <a:pt x="13162" y="17636"/>
                </a:lnTo>
                <a:lnTo>
                  <a:pt x="13154" y="17598"/>
                </a:lnTo>
                <a:lnTo>
                  <a:pt x="13042" y="17622"/>
                </a:lnTo>
                <a:close/>
                <a:moveTo>
                  <a:pt x="12855" y="17662"/>
                </a:moveTo>
                <a:lnTo>
                  <a:pt x="12863" y="17700"/>
                </a:lnTo>
                <a:lnTo>
                  <a:pt x="12976" y="17676"/>
                </a:lnTo>
                <a:lnTo>
                  <a:pt x="12968" y="17638"/>
                </a:lnTo>
                <a:lnTo>
                  <a:pt x="12855" y="17662"/>
                </a:lnTo>
                <a:close/>
                <a:moveTo>
                  <a:pt x="12669" y="17702"/>
                </a:moveTo>
                <a:lnTo>
                  <a:pt x="12677" y="17740"/>
                </a:lnTo>
                <a:lnTo>
                  <a:pt x="12789" y="17716"/>
                </a:lnTo>
                <a:lnTo>
                  <a:pt x="12781" y="17678"/>
                </a:lnTo>
                <a:lnTo>
                  <a:pt x="12669" y="17702"/>
                </a:lnTo>
                <a:close/>
                <a:moveTo>
                  <a:pt x="12595" y="17717"/>
                </a:moveTo>
                <a:lnTo>
                  <a:pt x="12511" y="17735"/>
                </a:lnTo>
                <a:cubicBezTo>
                  <a:pt x="12492" y="17669"/>
                  <a:pt x="12445" y="17615"/>
                  <a:pt x="12383" y="17587"/>
                </a:cubicBezTo>
                <a:lnTo>
                  <a:pt x="12409" y="17546"/>
                </a:lnTo>
                <a:lnTo>
                  <a:pt x="12376" y="17525"/>
                </a:lnTo>
                <a:lnTo>
                  <a:pt x="12346" y="17573"/>
                </a:lnTo>
                <a:cubicBezTo>
                  <a:pt x="12326" y="17568"/>
                  <a:pt x="12306" y="17565"/>
                  <a:pt x="12285" y="17565"/>
                </a:cubicBezTo>
                <a:cubicBezTo>
                  <a:pt x="12155" y="17565"/>
                  <a:pt x="12050" y="17670"/>
                  <a:pt x="12050" y="17800"/>
                </a:cubicBezTo>
                <a:cubicBezTo>
                  <a:pt x="12050" y="17805"/>
                  <a:pt x="12050" y="17810"/>
                  <a:pt x="12051" y="17815"/>
                </a:cubicBezTo>
                <a:lnTo>
                  <a:pt x="11943" y="17833"/>
                </a:lnTo>
                <a:lnTo>
                  <a:pt x="11949" y="17872"/>
                </a:lnTo>
                <a:lnTo>
                  <a:pt x="12056" y="17853"/>
                </a:lnTo>
                <a:cubicBezTo>
                  <a:pt x="12080" y="17957"/>
                  <a:pt x="12173" y="18035"/>
                  <a:pt x="12285" y="18035"/>
                </a:cubicBezTo>
                <a:cubicBezTo>
                  <a:pt x="12415" y="18035"/>
                  <a:pt x="12520" y="17930"/>
                  <a:pt x="12520" y="17800"/>
                </a:cubicBezTo>
                <a:cubicBezTo>
                  <a:pt x="12520" y="17791"/>
                  <a:pt x="12519" y="17782"/>
                  <a:pt x="12518" y="17773"/>
                </a:cubicBezTo>
                <a:lnTo>
                  <a:pt x="12603" y="17755"/>
                </a:lnTo>
                <a:lnTo>
                  <a:pt x="12595" y="17717"/>
                </a:lnTo>
                <a:close/>
                <a:moveTo>
                  <a:pt x="13974" y="17424"/>
                </a:moveTo>
                <a:lnTo>
                  <a:pt x="13982" y="17462"/>
                </a:lnTo>
                <a:lnTo>
                  <a:pt x="14095" y="17438"/>
                </a:lnTo>
                <a:lnTo>
                  <a:pt x="14087" y="17400"/>
                </a:lnTo>
                <a:lnTo>
                  <a:pt x="13974" y="17424"/>
                </a:lnTo>
                <a:close/>
                <a:moveTo>
                  <a:pt x="14161" y="17384"/>
                </a:moveTo>
                <a:lnTo>
                  <a:pt x="14169" y="17422"/>
                </a:lnTo>
                <a:lnTo>
                  <a:pt x="14281" y="17398"/>
                </a:lnTo>
                <a:lnTo>
                  <a:pt x="14273" y="17360"/>
                </a:lnTo>
                <a:lnTo>
                  <a:pt x="14161" y="17384"/>
                </a:lnTo>
                <a:close/>
                <a:moveTo>
                  <a:pt x="13788" y="17464"/>
                </a:moveTo>
                <a:lnTo>
                  <a:pt x="13796" y="17502"/>
                </a:lnTo>
                <a:lnTo>
                  <a:pt x="13908" y="17478"/>
                </a:lnTo>
                <a:lnTo>
                  <a:pt x="13900" y="17440"/>
                </a:lnTo>
                <a:lnTo>
                  <a:pt x="13788" y="17464"/>
                </a:lnTo>
                <a:close/>
                <a:moveTo>
                  <a:pt x="13601" y="17503"/>
                </a:moveTo>
                <a:lnTo>
                  <a:pt x="13609" y="17541"/>
                </a:lnTo>
                <a:lnTo>
                  <a:pt x="13722" y="17517"/>
                </a:lnTo>
                <a:lnTo>
                  <a:pt x="13714" y="17479"/>
                </a:lnTo>
                <a:lnTo>
                  <a:pt x="13601" y="17503"/>
                </a:lnTo>
                <a:close/>
                <a:moveTo>
                  <a:pt x="13228" y="17583"/>
                </a:moveTo>
                <a:lnTo>
                  <a:pt x="13236" y="17621"/>
                </a:lnTo>
                <a:lnTo>
                  <a:pt x="13349" y="17597"/>
                </a:lnTo>
                <a:lnTo>
                  <a:pt x="13341" y="17559"/>
                </a:lnTo>
                <a:lnTo>
                  <a:pt x="13228" y="17583"/>
                </a:lnTo>
                <a:close/>
                <a:moveTo>
                  <a:pt x="13415" y="17543"/>
                </a:moveTo>
                <a:lnTo>
                  <a:pt x="13423" y="17581"/>
                </a:lnTo>
                <a:lnTo>
                  <a:pt x="13535" y="17557"/>
                </a:lnTo>
                <a:lnTo>
                  <a:pt x="13527" y="17519"/>
                </a:lnTo>
                <a:lnTo>
                  <a:pt x="13415" y="17543"/>
                </a:lnTo>
                <a:close/>
                <a:moveTo>
                  <a:pt x="16359" y="11243"/>
                </a:moveTo>
                <a:lnTo>
                  <a:pt x="16297" y="11342"/>
                </a:lnTo>
                <a:lnTo>
                  <a:pt x="16329" y="11363"/>
                </a:lnTo>
                <a:lnTo>
                  <a:pt x="16392" y="11263"/>
                </a:lnTo>
                <a:lnTo>
                  <a:pt x="16359" y="11243"/>
                </a:lnTo>
                <a:close/>
                <a:moveTo>
                  <a:pt x="14368" y="14384"/>
                </a:moveTo>
                <a:lnTo>
                  <a:pt x="14305" y="14483"/>
                </a:lnTo>
                <a:lnTo>
                  <a:pt x="14338" y="14504"/>
                </a:lnTo>
                <a:lnTo>
                  <a:pt x="14401" y="14405"/>
                </a:lnTo>
                <a:lnTo>
                  <a:pt x="14368" y="14384"/>
                </a:lnTo>
                <a:close/>
                <a:moveTo>
                  <a:pt x="16224" y="11528"/>
                </a:moveTo>
                <a:lnTo>
                  <a:pt x="16287" y="11429"/>
                </a:lnTo>
                <a:lnTo>
                  <a:pt x="16254" y="11408"/>
                </a:lnTo>
                <a:lnTo>
                  <a:pt x="16192" y="11507"/>
                </a:lnTo>
                <a:lnTo>
                  <a:pt x="16224" y="11528"/>
                </a:lnTo>
                <a:close/>
                <a:moveTo>
                  <a:pt x="14515" y="14152"/>
                </a:moveTo>
                <a:lnTo>
                  <a:pt x="14547" y="14173"/>
                </a:lnTo>
                <a:lnTo>
                  <a:pt x="14610" y="14074"/>
                </a:lnTo>
                <a:lnTo>
                  <a:pt x="14577" y="14053"/>
                </a:lnTo>
                <a:lnTo>
                  <a:pt x="14515" y="14152"/>
                </a:lnTo>
                <a:close/>
                <a:moveTo>
                  <a:pt x="14410" y="14318"/>
                </a:moveTo>
                <a:lnTo>
                  <a:pt x="14443" y="14338"/>
                </a:lnTo>
                <a:lnTo>
                  <a:pt x="14505" y="14239"/>
                </a:lnTo>
                <a:lnTo>
                  <a:pt x="14473" y="14219"/>
                </a:lnTo>
                <a:lnTo>
                  <a:pt x="14410" y="14318"/>
                </a:lnTo>
                <a:close/>
                <a:moveTo>
                  <a:pt x="14200" y="14648"/>
                </a:moveTo>
                <a:lnTo>
                  <a:pt x="14233" y="14669"/>
                </a:lnTo>
                <a:lnTo>
                  <a:pt x="14296" y="14570"/>
                </a:lnTo>
                <a:lnTo>
                  <a:pt x="14263" y="14549"/>
                </a:lnTo>
                <a:lnTo>
                  <a:pt x="14200" y="14648"/>
                </a:lnTo>
                <a:close/>
                <a:moveTo>
                  <a:pt x="16497" y="11098"/>
                </a:moveTo>
                <a:lnTo>
                  <a:pt x="16464" y="11077"/>
                </a:lnTo>
                <a:lnTo>
                  <a:pt x="16401" y="11176"/>
                </a:lnTo>
                <a:lnTo>
                  <a:pt x="16434" y="11197"/>
                </a:lnTo>
                <a:lnTo>
                  <a:pt x="16497" y="11098"/>
                </a:lnTo>
                <a:close/>
                <a:moveTo>
                  <a:pt x="14158" y="14715"/>
                </a:moveTo>
                <a:lnTo>
                  <a:pt x="14095" y="14814"/>
                </a:lnTo>
                <a:lnTo>
                  <a:pt x="14128" y="14834"/>
                </a:lnTo>
                <a:lnTo>
                  <a:pt x="14191" y="14735"/>
                </a:lnTo>
                <a:lnTo>
                  <a:pt x="14158" y="14715"/>
                </a:lnTo>
                <a:close/>
                <a:moveTo>
                  <a:pt x="16150" y="11573"/>
                </a:moveTo>
                <a:lnTo>
                  <a:pt x="16087" y="11672"/>
                </a:lnTo>
                <a:lnTo>
                  <a:pt x="16120" y="11693"/>
                </a:lnTo>
                <a:lnTo>
                  <a:pt x="16182" y="11594"/>
                </a:lnTo>
                <a:lnTo>
                  <a:pt x="16150" y="11573"/>
                </a:lnTo>
                <a:close/>
                <a:moveTo>
                  <a:pt x="16602" y="10933"/>
                </a:moveTo>
                <a:lnTo>
                  <a:pt x="16569" y="10912"/>
                </a:lnTo>
                <a:lnTo>
                  <a:pt x="16506" y="11011"/>
                </a:lnTo>
                <a:lnTo>
                  <a:pt x="16539" y="11032"/>
                </a:lnTo>
                <a:lnTo>
                  <a:pt x="16602" y="10933"/>
                </a:lnTo>
                <a:close/>
                <a:moveTo>
                  <a:pt x="15700" y="12354"/>
                </a:moveTo>
                <a:lnTo>
                  <a:pt x="15763" y="12255"/>
                </a:lnTo>
                <a:lnTo>
                  <a:pt x="15730" y="12235"/>
                </a:lnTo>
                <a:lnTo>
                  <a:pt x="15668" y="12334"/>
                </a:lnTo>
                <a:lnTo>
                  <a:pt x="15700" y="12354"/>
                </a:lnTo>
                <a:close/>
                <a:moveTo>
                  <a:pt x="15658" y="12421"/>
                </a:moveTo>
                <a:lnTo>
                  <a:pt x="15626" y="12400"/>
                </a:lnTo>
                <a:lnTo>
                  <a:pt x="15563" y="12499"/>
                </a:lnTo>
                <a:lnTo>
                  <a:pt x="15596" y="12520"/>
                </a:lnTo>
                <a:lnTo>
                  <a:pt x="15658" y="12421"/>
                </a:lnTo>
                <a:close/>
                <a:moveTo>
                  <a:pt x="15134" y="13247"/>
                </a:moveTo>
                <a:lnTo>
                  <a:pt x="15101" y="13227"/>
                </a:lnTo>
                <a:lnTo>
                  <a:pt x="15039" y="13326"/>
                </a:lnTo>
                <a:lnTo>
                  <a:pt x="15072" y="13346"/>
                </a:lnTo>
                <a:lnTo>
                  <a:pt x="15134" y="13247"/>
                </a:lnTo>
                <a:close/>
                <a:moveTo>
                  <a:pt x="15029" y="13413"/>
                </a:moveTo>
                <a:lnTo>
                  <a:pt x="14997" y="13392"/>
                </a:lnTo>
                <a:lnTo>
                  <a:pt x="14934" y="13491"/>
                </a:lnTo>
                <a:lnTo>
                  <a:pt x="14967" y="13512"/>
                </a:lnTo>
                <a:lnTo>
                  <a:pt x="15029" y="13413"/>
                </a:lnTo>
                <a:close/>
                <a:moveTo>
                  <a:pt x="16015" y="11858"/>
                </a:moveTo>
                <a:lnTo>
                  <a:pt x="16078" y="11759"/>
                </a:lnTo>
                <a:lnTo>
                  <a:pt x="16045" y="11739"/>
                </a:lnTo>
                <a:lnTo>
                  <a:pt x="15982" y="11838"/>
                </a:lnTo>
                <a:lnTo>
                  <a:pt x="16015" y="11858"/>
                </a:lnTo>
                <a:close/>
                <a:moveTo>
                  <a:pt x="15206" y="13061"/>
                </a:moveTo>
                <a:lnTo>
                  <a:pt x="15144" y="13160"/>
                </a:lnTo>
                <a:lnTo>
                  <a:pt x="15176" y="13181"/>
                </a:lnTo>
                <a:lnTo>
                  <a:pt x="15239" y="13082"/>
                </a:lnTo>
                <a:lnTo>
                  <a:pt x="15206" y="13061"/>
                </a:lnTo>
                <a:close/>
                <a:moveTo>
                  <a:pt x="15458" y="12664"/>
                </a:moveTo>
                <a:lnTo>
                  <a:pt x="15491" y="12685"/>
                </a:lnTo>
                <a:lnTo>
                  <a:pt x="15554" y="12586"/>
                </a:lnTo>
                <a:lnTo>
                  <a:pt x="15521" y="12565"/>
                </a:lnTo>
                <a:lnTo>
                  <a:pt x="15458" y="12664"/>
                </a:lnTo>
                <a:close/>
                <a:moveTo>
                  <a:pt x="14652" y="14008"/>
                </a:moveTo>
                <a:lnTo>
                  <a:pt x="14715" y="13909"/>
                </a:lnTo>
                <a:lnTo>
                  <a:pt x="14682" y="13888"/>
                </a:lnTo>
                <a:lnTo>
                  <a:pt x="14619" y="13987"/>
                </a:lnTo>
                <a:lnTo>
                  <a:pt x="14652" y="14008"/>
                </a:lnTo>
                <a:close/>
                <a:moveTo>
                  <a:pt x="15877" y="12003"/>
                </a:moveTo>
                <a:lnTo>
                  <a:pt x="15910" y="12024"/>
                </a:lnTo>
                <a:lnTo>
                  <a:pt x="15973" y="11925"/>
                </a:lnTo>
                <a:lnTo>
                  <a:pt x="15940" y="11904"/>
                </a:lnTo>
                <a:lnTo>
                  <a:pt x="15877" y="12003"/>
                </a:lnTo>
                <a:close/>
                <a:moveTo>
                  <a:pt x="14724" y="13822"/>
                </a:moveTo>
                <a:lnTo>
                  <a:pt x="14757" y="13842"/>
                </a:lnTo>
                <a:lnTo>
                  <a:pt x="14820" y="13743"/>
                </a:lnTo>
                <a:lnTo>
                  <a:pt x="14787" y="13723"/>
                </a:lnTo>
                <a:lnTo>
                  <a:pt x="14724" y="13822"/>
                </a:lnTo>
                <a:close/>
                <a:moveTo>
                  <a:pt x="14862" y="13677"/>
                </a:moveTo>
                <a:lnTo>
                  <a:pt x="14925" y="13578"/>
                </a:lnTo>
                <a:lnTo>
                  <a:pt x="14892" y="13557"/>
                </a:lnTo>
                <a:lnTo>
                  <a:pt x="14829" y="13656"/>
                </a:lnTo>
                <a:lnTo>
                  <a:pt x="14862" y="13677"/>
                </a:lnTo>
                <a:close/>
                <a:moveTo>
                  <a:pt x="15344" y="12917"/>
                </a:moveTo>
                <a:lnTo>
                  <a:pt x="15311" y="12896"/>
                </a:lnTo>
                <a:lnTo>
                  <a:pt x="15248" y="12995"/>
                </a:lnTo>
                <a:lnTo>
                  <a:pt x="15281" y="13016"/>
                </a:lnTo>
                <a:lnTo>
                  <a:pt x="15344" y="12917"/>
                </a:lnTo>
                <a:close/>
                <a:moveTo>
                  <a:pt x="15772" y="12168"/>
                </a:moveTo>
                <a:lnTo>
                  <a:pt x="15805" y="12189"/>
                </a:lnTo>
                <a:lnTo>
                  <a:pt x="15868" y="12090"/>
                </a:lnTo>
                <a:lnTo>
                  <a:pt x="15835" y="12069"/>
                </a:lnTo>
                <a:lnTo>
                  <a:pt x="15772" y="12168"/>
                </a:lnTo>
                <a:close/>
                <a:moveTo>
                  <a:pt x="15416" y="12731"/>
                </a:moveTo>
                <a:lnTo>
                  <a:pt x="15353" y="12830"/>
                </a:lnTo>
                <a:lnTo>
                  <a:pt x="15386" y="12850"/>
                </a:lnTo>
                <a:lnTo>
                  <a:pt x="15449" y="12751"/>
                </a:lnTo>
                <a:lnTo>
                  <a:pt x="15416" y="12731"/>
                </a:lnTo>
                <a:close/>
                <a:moveTo>
                  <a:pt x="12523" y="17294"/>
                </a:moveTo>
                <a:lnTo>
                  <a:pt x="12556" y="17314"/>
                </a:lnTo>
                <a:lnTo>
                  <a:pt x="12619" y="17215"/>
                </a:lnTo>
                <a:lnTo>
                  <a:pt x="12586" y="17195"/>
                </a:lnTo>
                <a:lnTo>
                  <a:pt x="12523" y="17294"/>
                </a:lnTo>
                <a:close/>
                <a:moveTo>
                  <a:pt x="12691" y="17029"/>
                </a:moveTo>
                <a:lnTo>
                  <a:pt x="12628" y="17128"/>
                </a:lnTo>
                <a:lnTo>
                  <a:pt x="12661" y="17149"/>
                </a:lnTo>
                <a:lnTo>
                  <a:pt x="12723" y="17050"/>
                </a:lnTo>
                <a:lnTo>
                  <a:pt x="12691" y="17029"/>
                </a:lnTo>
                <a:close/>
                <a:moveTo>
                  <a:pt x="12733" y="16963"/>
                </a:moveTo>
                <a:lnTo>
                  <a:pt x="12765" y="16984"/>
                </a:lnTo>
                <a:lnTo>
                  <a:pt x="12828" y="16885"/>
                </a:lnTo>
                <a:lnTo>
                  <a:pt x="12796" y="16864"/>
                </a:lnTo>
                <a:lnTo>
                  <a:pt x="12733" y="16963"/>
                </a:lnTo>
                <a:close/>
                <a:moveTo>
                  <a:pt x="12514" y="17381"/>
                </a:moveTo>
                <a:lnTo>
                  <a:pt x="12481" y="17360"/>
                </a:lnTo>
                <a:lnTo>
                  <a:pt x="12418" y="17459"/>
                </a:lnTo>
                <a:lnTo>
                  <a:pt x="12451" y="17480"/>
                </a:lnTo>
                <a:lnTo>
                  <a:pt x="12514" y="17381"/>
                </a:lnTo>
                <a:close/>
                <a:moveTo>
                  <a:pt x="13949" y="15045"/>
                </a:moveTo>
                <a:lnTo>
                  <a:pt x="13886" y="15144"/>
                </a:lnTo>
                <a:lnTo>
                  <a:pt x="13918" y="15165"/>
                </a:lnTo>
                <a:lnTo>
                  <a:pt x="13981" y="15066"/>
                </a:lnTo>
                <a:lnTo>
                  <a:pt x="13949" y="15045"/>
                </a:lnTo>
                <a:close/>
                <a:moveTo>
                  <a:pt x="14023" y="15000"/>
                </a:moveTo>
                <a:lnTo>
                  <a:pt x="14086" y="14901"/>
                </a:lnTo>
                <a:lnTo>
                  <a:pt x="14053" y="14880"/>
                </a:lnTo>
                <a:lnTo>
                  <a:pt x="13991" y="14979"/>
                </a:lnTo>
                <a:lnTo>
                  <a:pt x="14023" y="15000"/>
                </a:lnTo>
                <a:close/>
                <a:moveTo>
                  <a:pt x="13143" y="16389"/>
                </a:moveTo>
                <a:lnTo>
                  <a:pt x="13110" y="16368"/>
                </a:lnTo>
                <a:lnTo>
                  <a:pt x="13047" y="16467"/>
                </a:lnTo>
                <a:lnTo>
                  <a:pt x="13080" y="16488"/>
                </a:lnTo>
                <a:lnTo>
                  <a:pt x="13143" y="16389"/>
                </a:lnTo>
                <a:close/>
                <a:moveTo>
                  <a:pt x="13667" y="15562"/>
                </a:moveTo>
                <a:lnTo>
                  <a:pt x="13634" y="15541"/>
                </a:lnTo>
                <a:lnTo>
                  <a:pt x="13571" y="15640"/>
                </a:lnTo>
                <a:lnTo>
                  <a:pt x="13604" y="15661"/>
                </a:lnTo>
                <a:lnTo>
                  <a:pt x="13667" y="15562"/>
                </a:lnTo>
                <a:close/>
                <a:moveTo>
                  <a:pt x="13466" y="15806"/>
                </a:moveTo>
                <a:lnTo>
                  <a:pt x="13499" y="15826"/>
                </a:lnTo>
                <a:lnTo>
                  <a:pt x="13562" y="15727"/>
                </a:lnTo>
                <a:lnTo>
                  <a:pt x="13529" y="15707"/>
                </a:lnTo>
                <a:lnTo>
                  <a:pt x="13466" y="15806"/>
                </a:lnTo>
                <a:close/>
                <a:moveTo>
                  <a:pt x="13876" y="15231"/>
                </a:moveTo>
                <a:lnTo>
                  <a:pt x="13844" y="15211"/>
                </a:lnTo>
                <a:lnTo>
                  <a:pt x="13781" y="15310"/>
                </a:lnTo>
                <a:lnTo>
                  <a:pt x="13814" y="15330"/>
                </a:lnTo>
                <a:lnTo>
                  <a:pt x="13876" y="15231"/>
                </a:lnTo>
                <a:close/>
                <a:moveTo>
                  <a:pt x="13676" y="15475"/>
                </a:moveTo>
                <a:lnTo>
                  <a:pt x="13709" y="15496"/>
                </a:lnTo>
                <a:lnTo>
                  <a:pt x="13772" y="15397"/>
                </a:lnTo>
                <a:lnTo>
                  <a:pt x="13739" y="15376"/>
                </a:lnTo>
                <a:lnTo>
                  <a:pt x="13676" y="15475"/>
                </a:lnTo>
                <a:close/>
                <a:moveTo>
                  <a:pt x="12942" y="16632"/>
                </a:moveTo>
                <a:lnTo>
                  <a:pt x="12975" y="16653"/>
                </a:lnTo>
                <a:lnTo>
                  <a:pt x="13038" y="16554"/>
                </a:lnTo>
                <a:lnTo>
                  <a:pt x="13005" y="16533"/>
                </a:lnTo>
                <a:lnTo>
                  <a:pt x="12942" y="16632"/>
                </a:lnTo>
                <a:close/>
                <a:moveTo>
                  <a:pt x="13257" y="16136"/>
                </a:moveTo>
                <a:lnTo>
                  <a:pt x="13290" y="16157"/>
                </a:lnTo>
                <a:lnTo>
                  <a:pt x="13352" y="16058"/>
                </a:lnTo>
                <a:lnTo>
                  <a:pt x="13320" y="16037"/>
                </a:lnTo>
                <a:lnTo>
                  <a:pt x="13257" y="16136"/>
                </a:lnTo>
                <a:close/>
                <a:moveTo>
                  <a:pt x="12933" y="16719"/>
                </a:moveTo>
                <a:lnTo>
                  <a:pt x="12900" y="16699"/>
                </a:lnTo>
                <a:lnTo>
                  <a:pt x="12837" y="16798"/>
                </a:lnTo>
                <a:lnTo>
                  <a:pt x="12870" y="16818"/>
                </a:lnTo>
                <a:lnTo>
                  <a:pt x="12933" y="16719"/>
                </a:lnTo>
                <a:close/>
                <a:moveTo>
                  <a:pt x="13215" y="16203"/>
                </a:moveTo>
                <a:lnTo>
                  <a:pt x="13152" y="16302"/>
                </a:lnTo>
                <a:lnTo>
                  <a:pt x="13185" y="16322"/>
                </a:lnTo>
                <a:lnTo>
                  <a:pt x="13248" y="16223"/>
                </a:lnTo>
                <a:lnTo>
                  <a:pt x="13215" y="16203"/>
                </a:lnTo>
                <a:close/>
                <a:moveTo>
                  <a:pt x="13424" y="15872"/>
                </a:moveTo>
                <a:lnTo>
                  <a:pt x="13362" y="15971"/>
                </a:lnTo>
                <a:lnTo>
                  <a:pt x="13394" y="15992"/>
                </a:lnTo>
                <a:lnTo>
                  <a:pt x="13457" y="15893"/>
                </a:lnTo>
                <a:lnTo>
                  <a:pt x="13424" y="15872"/>
                </a:lnTo>
                <a:close/>
                <a:moveTo>
                  <a:pt x="22398" y="14485"/>
                </a:moveTo>
                <a:lnTo>
                  <a:pt x="22436" y="14494"/>
                </a:lnTo>
                <a:lnTo>
                  <a:pt x="22463" y="14380"/>
                </a:lnTo>
                <a:lnTo>
                  <a:pt x="22425" y="14371"/>
                </a:lnTo>
                <a:lnTo>
                  <a:pt x="22398" y="14485"/>
                </a:lnTo>
                <a:close/>
                <a:moveTo>
                  <a:pt x="22353" y="14676"/>
                </a:moveTo>
                <a:lnTo>
                  <a:pt x="22391" y="14684"/>
                </a:lnTo>
                <a:lnTo>
                  <a:pt x="22418" y="14570"/>
                </a:lnTo>
                <a:lnTo>
                  <a:pt x="22380" y="14561"/>
                </a:lnTo>
                <a:lnTo>
                  <a:pt x="22353" y="14676"/>
                </a:lnTo>
                <a:close/>
                <a:moveTo>
                  <a:pt x="22508" y="14189"/>
                </a:moveTo>
                <a:lnTo>
                  <a:pt x="22470" y="14180"/>
                </a:lnTo>
                <a:lnTo>
                  <a:pt x="22443" y="14294"/>
                </a:lnTo>
                <a:lnTo>
                  <a:pt x="22481" y="14303"/>
                </a:lnTo>
                <a:lnTo>
                  <a:pt x="22508" y="14189"/>
                </a:lnTo>
                <a:close/>
                <a:moveTo>
                  <a:pt x="22533" y="13913"/>
                </a:moveTo>
                <a:lnTo>
                  <a:pt x="22571" y="13922"/>
                </a:lnTo>
                <a:lnTo>
                  <a:pt x="22598" y="13808"/>
                </a:lnTo>
                <a:lnTo>
                  <a:pt x="22560" y="13799"/>
                </a:lnTo>
                <a:lnTo>
                  <a:pt x="22533" y="13913"/>
                </a:lnTo>
                <a:close/>
                <a:moveTo>
                  <a:pt x="22553" y="13998"/>
                </a:moveTo>
                <a:lnTo>
                  <a:pt x="22515" y="13989"/>
                </a:lnTo>
                <a:lnTo>
                  <a:pt x="22488" y="14104"/>
                </a:lnTo>
                <a:lnTo>
                  <a:pt x="22526" y="14113"/>
                </a:lnTo>
                <a:lnTo>
                  <a:pt x="22553" y="13998"/>
                </a:lnTo>
                <a:close/>
                <a:moveTo>
                  <a:pt x="22373" y="14761"/>
                </a:moveTo>
                <a:lnTo>
                  <a:pt x="22335" y="14752"/>
                </a:lnTo>
                <a:lnTo>
                  <a:pt x="22308" y="14866"/>
                </a:lnTo>
                <a:lnTo>
                  <a:pt x="22346" y="14875"/>
                </a:lnTo>
                <a:lnTo>
                  <a:pt x="22373" y="14761"/>
                </a:lnTo>
                <a:close/>
                <a:moveTo>
                  <a:pt x="22579" y="13722"/>
                </a:moveTo>
                <a:lnTo>
                  <a:pt x="22616" y="13731"/>
                </a:lnTo>
                <a:lnTo>
                  <a:pt x="22643" y="13617"/>
                </a:lnTo>
                <a:lnTo>
                  <a:pt x="22606" y="13608"/>
                </a:lnTo>
                <a:lnTo>
                  <a:pt x="22579" y="13722"/>
                </a:lnTo>
                <a:close/>
                <a:moveTo>
                  <a:pt x="22328" y="14951"/>
                </a:moveTo>
                <a:lnTo>
                  <a:pt x="22290" y="14943"/>
                </a:lnTo>
                <a:lnTo>
                  <a:pt x="22263" y="15057"/>
                </a:lnTo>
                <a:lnTo>
                  <a:pt x="22301" y="15066"/>
                </a:lnTo>
                <a:lnTo>
                  <a:pt x="22328" y="14951"/>
                </a:lnTo>
                <a:close/>
                <a:moveTo>
                  <a:pt x="22238" y="15333"/>
                </a:moveTo>
                <a:lnTo>
                  <a:pt x="22200" y="15324"/>
                </a:lnTo>
                <a:lnTo>
                  <a:pt x="22173" y="15438"/>
                </a:lnTo>
                <a:lnTo>
                  <a:pt x="22211" y="15447"/>
                </a:lnTo>
                <a:lnTo>
                  <a:pt x="22238" y="15333"/>
                </a:lnTo>
                <a:close/>
                <a:moveTo>
                  <a:pt x="22283" y="15142"/>
                </a:moveTo>
                <a:lnTo>
                  <a:pt x="22245" y="15133"/>
                </a:lnTo>
                <a:lnTo>
                  <a:pt x="22218" y="15247"/>
                </a:lnTo>
                <a:lnTo>
                  <a:pt x="22256" y="15256"/>
                </a:lnTo>
                <a:lnTo>
                  <a:pt x="22283" y="15142"/>
                </a:lnTo>
                <a:close/>
                <a:moveTo>
                  <a:pt x="22959" y="12283"/>
                </a:moveTo>
                <a:lnTo>
                  <a:pt x="22921" y="12274"/>
                </a:lnTo>
                <a:lnTo>
                  <a:pt x="22894" y="12388"/>
                </a:lnTo>
                <a:lnTo>
                  <a:pt x="22932" y="12397"/>
                </a:lnTo>
                <a:lnTo>
                  <a:pt x="22959" y="12283"/>
                </a:lnTo>
                <a:close/>
                <a:moveTo>
                  <a:pt x="22914" y="12473"/>
                </a:moveTo>
                <a:lnTo>
                  <a:pt x="22876" y="12464"/>
                </a:lnTo>
                <a:lnTo>
                  <a:pt x="22849" y="12579"/>
                </a:lnTo>
                <a:lnTo>
                  <a:pt x="22887" y="12588"/>
                </a:lnTo>
                <a:lnTo>
                  <a:pt x="22914" y="12473"/>
                </a:lnTo>
                <a:close/>
                <a:moveTo>
                  <a:pt x="22939" y="12197"/>
                </a:moveTo>
                <a:lnTo>
                  <a:pt x="22977" y="12206"/>
                </a:lnTo>
                <a:lnTo>
                  <a:pt x="23004" y="12092"/>
                </a:lnTo>
                <a:lnTo>
                  <a:pt x="22966" y="12083"/>
                </a:lnTo>
                <a:lnTo>
                  <a:pt x="22939" y="12197"/>
                </a:lnTo>
                <a:close/>
                <a:moveTo>
                  <a:pt x="22688" y="13426"/>
                </a:moveTo>
                <a:lnTo>
                  <a:pt x="22651" y="13418"/>
                </a:lnTo>
                <a:lnTo>
                  <a:pt x="22624" y="13532"/>
                </a:lnTo>
                <a:lnTo>
                  <a:pt x="22661" y="13541"/>
                </a:lnTo>
                <a:lnTo>
                  <a:pt x="22688" y="13426"/>
                </a:lnTo>
                <a:close/>
                <a:moveTo>
                  <a:pt x="23011" y="11892"/>
                </a:moveTo>
                <a:lnTo>
                  <a:pt x="22984" y="12007"/>
                </a:lnTo>
                <a:lnTo>
                  <a:pt x="23022" y="12016"/>
                </a:lnTo>
                <a:lnTo>
                  <a:pt x="23049" y="11901"/>
                </a:lnTo>
                <a:lnTo>
                  <a:pt x="23011" y="11892"/>
                </a:lnTo>
                <a:close/>
                <a:moveTo>
                  <a:pt x="22831" y="12655"/>
                </a:moveTo>
                <a:lnTo>
                  <a:pt x="22804" y="12769"/>
                </a:lnTo>
                <a:lnTo>
                  <a:pt x="22842" y="12778"/>
                </a:lnTo>
                <a:lnTo>
                  <a:pt x="22869" y="12664"/>
                </a:lnTo>
                <a:lnTo>
                  <a:pt x="22831" y="12655"/>
                </a:lnTo>
                <a:close/>
                <a:moveTo>
                  <a:pt x="22759" y="12960"/>
                </a:moveTo>
                <a:lnTo>
                  <a:pt x="22796" y="12969"/>
                </a:lnTo>
                <a:lnTo>
                  <a:pt x="22823" y="12855"/>
                </a:lnTo>
                <a:lnTo>
                  <a:pt x="22786" y="12846"/>
                </a:lnTo>
                <a:lnTo>
                  <a:pt x="22759" y="12960"/>
                </a:lnTo>
                <a:close/>
                <a:moveTo>
                  <a:pt x="22733" y="13236"/>
                </a:moveTo>
                <a:lnTo>
                  <a:pt x="22696" y="13227"/>
                </a:lnTo>
                <a:lnTo>
                  <a:pt x="22669" y="13341"/>
                </a:lnTo>
                <a:lnTo>
                  <a:pt x="22706" y="13350"/>
                </a:lnTo>
                <a:lnTo>
                  <a:pt x="22733" y="13236"/>
                </a:lnTo>
                <a:close/>
                <a:moveTo>
                  <a:pt x="22714" y="13151"/>
                </a:moveTo>
                <a:lnTo>
                  <a:pt x="22751" y="13159"/>
                </a:lnTo>
                <a:lnTo>
                  <a:pt x="22778" y="13045"/>
                </a:lnTo>
                <a:lnTo>
                  <a:pt x="22741" y="13036"/>
                </a:lnTo>
                <a:lnTo>
                  <a:pt x="22714" y="13151"/>
                </a:lnTo>
                <a:close/>
                <a:moveTo>
                  <a:pt x="23094" y="11711"/>
                </a:moveTo>
                <a:lnTo>
                  <a:pt x="23056" y="11702"/>
                </a:lnTo>
                <a:lnTo>
                  <a:pt x="23029" y="11816"/>
                </a:lnTo>
                <a:lnTo>
                  <a:pt x="23067" y="11825"/>
                </a:lnTo>
                <a:lnTo>
                  <a:pt x="23094" y="11711"/>
                </a:lnTo>
                <a:close/>
                <a:moveTo>
                  <a:pt x="19964" y="16600"/>
                </a:moveTo>
                <a:lnTo>
                  <a:pt x="19978" y="16637"/>
                </a:lnTo>
                <a:lnTo>
                  <a:pt x="20088" y="16595"/>
                </a:lnTo>
                <a:lnTo>
                  <a:pt x="20074" y="16558"/>
                </a:lnTo>
                <a:lnTo>
                  <a:pt x="19964" y="16600"/>
                </a:lnTo>
                <a:close/>
                <a:moveTo>
                  <a:pt x="20147" y="16530"/>
                </a:moveTo>
                <a:lnTo>
                  <a:pt x="20161" y="16567"/>
                </a:lnTo>
                <a:lnTo>
                  <a:pt x="20271" y="16525"/>
                </a:lnTo>
                <a:lnTo>
                  <a:pt x="20257" y="16488"/>
                </a:lnTo>
                <a:lnTo>
                  <a:pt x="20147" y="16530"/>
                </a:lnTo>
                <a:close/>
                <a:moveTo>
                  <a:pt x="20330" y="16460"/>
                </a:moveTo>
                <a:lnTo>
                  <a:pt x="20344" y="16496"/>
                </a:lnTo>
                <a:lnTo>
                  <a:pt x="20454" y="16454"/>
                </a:lnTo>
                <a:lnTo>
                  <a:pt x="20440" y="16418"/>
                </a:lnTo>
                <a:lnTo>
                  <a:pt x="20330" y="16460"/>
                </a:lnTo>
                <a:close/>
                <a:moveTo>
                  <a:pt x="19781" y="16670"/>
                </a:moveTo>
                <a:lnTo>
                  <a:pt x="19795" y="16707"/>
                </a:lnTo>
                <a:lnTo>
                  <a:pt x="19905" y="16665"/>
                </a:lnTo>
                <a:lnTo>
                  <a:pt x="19891" y="16628"/>
                </a:lnTo>
                <a:lnTo>
                  <a:pt x="19781" y="16670"/>
                </a:lnTo>
                <a:close/>
                <a:moveTo>
                  <a:pt x="20513" y="16390"/>
                </a:moveTo>
                <a:lnTo>
                  <a:pt x="20527" y="16426"/>
                </a:lnTo>
                <a:lnTo>
                  <a:pt x="20637" y="16384"/>
                </a:lnTo>
                <a:lnTo>
                  <a:pt x="20623" y="16348"/>
                </a:lnTo>
                <a:lnTo>
                  <a:pt x="20513" y="16390"/>
                </a:lnTo>
                <a:close/>
                <a:moveTo>
                  <a:pt x="19598" y="16741"/>
                </a:moveTo>
                <a:lnTo>
                  <a:pt x="19612" y="16777"/>
                </a:lnTo>
                <a:lnTo>
                  <a:pt x="19721" y="16735"/>
                </a:lnTo>
                <a:lnTo>
                  <a:pt x="19708" y="16699"/>
                </a:lnTo>
                <a:lnTo>
                  <a:pt x="19598" y="16741"/>
                </a:lnTo>
                <a:close/>
                <a:moveTo>
                  <a:pt x="19415" y="16811"/>
                </a:moveTo>
                <a:lnTo>
                  <a:pt x="19429" y="16847"/>
                </a:lnTo>
                <a:lnTo>
                  <a:pt x="19538" y="16805"/>
                </a:lnTo>
                <a:lnTo>
                  <a:pt x="19524" y="16769"/>
                </a:lnTo>
                <a:lnTo>
                  <a:pt x="19415" y="16811"/>
                </a:lnTo>
                <a:close/>
                <a:moveTo>
                  <a:pt x="19232" y="16881"/>
                </a:moveTo>
                <a:lnTo>
                  <a:pt x="19246" y="16917"/>
                </a:lnTo>
                <a:lnTo>
                  <a:pt x="19355" y="16875"/>
                </a:lnTo>
                <a:lnTo>
                  <a:pt x="19341" y="16839"/>
                </a:lnTo>
                <a:lnTo>
                  <a:pt x="19232" y="16881"/>
                </a:lnTo>
                <a:close/>
                <a:moveTo>
                  <a:pt x="21612" y="15970"/>
                </a:moveTo>
                <a:lnTo>
                  <a:pt x="21626" y="16006"/>
                </a:lnTo>
                <a:lnTo>
                  <a:pt x="21736" y="15964"/>
                </a:lnTo>
                <a:lnTo>
                  <a:pt x="21722" y="15928"/>
                </a:lnTo>
                <a:lnTo>
                  <a:pt x="21612" y="15970"/>
                </a:lnTo>
                <a:close/>
                <a:moveTo>
                  <a:pt x="20697" y="16320"/>
                </a:moveTo>
                <a:lnTo>
                  <a:pt x="20710" y="16356"/>
                </a:lnTo>
                <a:lnTo>
                  <a:pt x="20820" y="16314"/>
                </a:lnTo>
                <a:lnTo>
                  <a:pt x="20806" y="16278"/>
                </a:lnTo>
                <a:lnTo>
                  <a:pt x="20697" y="16320"/>
                </a:lnTo>
                <a:close/>
                <a:moveTo>
                  <a:pt x="21429" y="16040"/>
                </a:moveTo>
                <a:lnTo>
                  <a:pt x="21443" y="16076"/>
                </a:lnTo>
                <a:lnTo>
                  <a:pt x="21553" y="16034"/>
                </a:lnTo>
                <a:lnTo>
                  <a:pt x="21539" y="15998"/>
                </a:lnTo>
                <a:lnTo>
                  <a:pt x="21429" y="16040"/>
                </a:lnTo>
                <a:close/>
                <a:moveTo>
                  <a:pt x="20880" y="16250"/>
                </a:moveTo>
                <a:lnTo>
                  <a:pt x="20894" y="16286"/>
                </a:lnTo>
                <a:lnTo>
                  <a:pt x="21003" y="16244"/>
                </a:lnTo>
                <a:lnTo>
                  <a:pt x="20989" y="16208"/>
                </a:lnTo>
                <a:lnTo>
                  <a:pt x="20880" y="16250"/>
                </a:lnTo>
                <a:close/>
                <a:moveTo>
                  <a:pt x="21063" y="16180"/>
                </a:moveTo>
                <a:lnTo>
                  <a:pt x="21077" y="16216"/>
                </a:lnTo>
                <a:lnTo>
                  <a:pt x="21186" y="16174"/>
                </a:lnTo>
                <a:lnTo>
                  <a:pt x="21172" y="16138"/>
                </a:lnTo>
                <a:lnTo>
                  <a:pt x="21063" y="16180"/>
                </a:lnTo>
                <a:close/>
                <a:moveTo>
                  <a:pt x="21246" y="16110"/>
                </a:moveTo>
                <a:lnTo>
                  <a:pt x="21260" y="16146"/>
                </a:lnTo>
                <a:lnTo>
                  <a:pt x="21369" y="16104"/>
                </a:lnTo>
                <a:lnTo>
                  <a:pt x="21356" y="16068"/>
                </a:lnTo>
                <a:lnTo>
                  <a:pt x="21246" y="16110"/>
                </a:lnTo>
                <a:close/>
                <a:moveTo>
                  <a:pt x="17584" y="17511"/>
                </a:moveTo>
                <a:lnTo>
                  <a:pt x="17597" y="17548"/>
                </a:lnTo>
                <a:lnTo>
                  <a:pt x="17707" y="17506"/>
                </a:lnTo>
                <a:lnTo>
                  <a:pt x="17693" y="17469"/>
                </a:lnTo>
                <a:lnTo>
                  <a:pt x="17584" y="17511"/>
                </a:lnTo>
                <a:close/>
                <a:moveTo>
                  <a:pt x="16961" y="17750"/>
                </a:moveTo>
                <a:lnTo>
                  <a:pt x="16887" y="17778"/>
                </a:lnTo>
                <a:cubicBezTo>
                  <a:pt x="16870" y="17743"/>
                  <a:pt x="16844" y="17713"/>
                  <a:pt x="16813" y="17690"/>
                </a:cubicBezTo>
                <a:lnTo>
                  <a:pt x="16850" y="17626"/>
                </a:lnTo>
                <a:lnTo>
                  <a:pt x="16817" y="17606"/>
                </a:lnTo>
                <a:lnTo>
                  <a:pt x="16780" y="17670"/>
                </a:lnTo>
                <a:cubicBezTo>
                  <a:pt x="16748" y="17654"/>
                  <a:pt x="16713" y="17645"/>
                  <a:pt x="16675" y="17645"/>
                </a:cubicBezTo>
                <a:cubicBezTo>
                  <a:pt x="16574" y="17645"/>
                  <a:pt x="16488" y="17709"/>
                  <a:pt x="16455" y="17799"/>
                </a:cubicBezTo>
                <a:lnTo>
                  <a:pt x="16370" y="17775"/>
                </a:lnTo>
                <a:lnTo>
                  <a:pt x="16359" y="17813"/>
                </a:lnTo>
                <a:lnTo>
                  <a:pt x="16444" y="17836"/>
                </a:lnTo>
                <a:cubicBezTo>
                  <a:pt x="16442" y="17850"/>
                  <a:pt x="16440" y="17865"/>
                  <a:pt x="16440" y="17880"/>
                </a:cubicBezTo>
                <a:cubicBezTo>
                  <a:pt x="16440" y="17953"/>
                  <a:pt x="16473" y="18019"/>
                  <a:pt x="16526" y="18062"/>
                </a:cubicBezTo>
                <a:lnTo>
                  <a:pt x="16460" y="18136"/>
                </a:lnTo>
                <a:lnTo>
                  <a:pt x="16489" y="18161"/>
                </a:lnTo>
                <a:lnTo>
                  <a:pt x="16558" y="18084"/>
                </a:lnTo>
                <a:cubicBezTo>
                  <a:pt x="16593" y="18104"/>
                  <a:pt x="16632" y="18115"/>
                  <a:pt x="16675" y="18115"/>
                </a:cubicBezTo>
                <a:cubicBezTo>
                  <a:pt x="16805" y="18115"/>
                  <a:pt x="16910" y="18010"/>
                  <a:pt x="16910" y="17880"/>
                </a:cubicBezTo>
                <a:cubicBezTo>
                  <a:pt x="16910" y="17857"/>
                  <a:pt x="16907" y="17835"/>
                  <a:pt x="16901" y="17814"/>
                </a:cubicBezTo>
                <a:lnTo>
                  <a:pt x="16975" y="17786"/>
                </a:lnTo>
                <a:lnTo>
                  <a:pt x="16961" y="17750"/>
                </a:lnTo>
                <a:close/>
                <a:moveTo>
                  <a:pt x="17767" y="17441"/>
                </a:moveTo>
                <a:lnTo>
                  <a:pt x="17781" y="17478"/>
                </a:lnTo>
                <a:lnTo>
                  <a:pt x="17890" y="17436"/>
                </a:lnTo>
                <a:lnTo>
                  <a:pt x="17876" y="17399"/>
                </a:lnTo>
                <a:lnTo>
                  <a:pt x="17767" y="17441"/>
                </a:lnTo>
                <a:close/>
                <a:moveTo>
                  <a:pt x="18682" y="17091"/>
                </a:moveTo>
                <a:lnTo>
                  <a:pt x="18696" y="17127"/>
                </a:lnTo>
                <a:lnTo>
                  <a:pt x="18806" y="17085"/>
                </a:lnTo>
                <a:lnTo>
                  <a:pt x="18792" y="17049"/>
                </a:lnTo>
                <a:lnTo>
                  <a:pt x="18682" y="17091"/>
                </a:lnTo>
                <a:close/>
                <a:moveTo>
                  <a:pt x="18316" y="17231"/>
                </a:moveTo>
                <a:lnTo>
                  <a:pt x="18330" y="17267"/>
                </a:lnTo>
                <a:lnTo>
                  <a:pt x="18440" y="17225"/>
                </a:lnTo>
                <a:lnTo>
                  <a:pt x="18426" y="17189"/>
                </a:lnTo>
                <a:lnTo>
                  <a:pt x="18316" y="17231"/>
                </a:lnTo>
                <a:close/>
                <a:moveTo>
                  <a:pt x="17950" y="17371"/>
                </a:moveTo>
                <a:lnTo>
                  <a:pt x="17964" y="17408"/>
                </a:lnTo>
                <a:lnTo>
                  <a:pt x="18073" y="17366"/>
                </a:lnTo>
                <a:lnTo>
                  <a:pt x="18060" y="17329"/>
                </a:lnTo>
                <a:lnTo>
                  <a:pt x="17950" y="17371"/>
                </a:lnTo>
                <a:close/>
                <a:moveTo>
                  <a:pt x="18499" y="17161"/>
                </a:moveTo>
                <a:lnTo>
                  <a:pt x="18513" y="17197"/>
                </a:lnTo>
                <a:lnTo>
                  <a:pt x="18623" y="17155"/>
                </a:lnTo>
                <a:lnTo>
                  <a:pt x="18609" y="17119"/>
                </a:lnTo>
                <a:lnTo>
                  <a:pt x="18499" y="17161"/>
                </a:lnTo>
                <a:close/>
                <a:moveTo>
                  <a:pt x="18133" y="17301"/>
                </a:moveTo>
                <a:lnTo>
                  <a:pt x="18147" y="17337"/>
                </a:lnTo>
                <a:lnTo>
                  <a:pt x="18257" y="17296"/>
                </a:lnTo>
                <a:lnTo>
                  <a:pt x="18243" y="17259"/>
                </a:lnTo>
                <a:lnTo>
                  <a:pt x="18133" y="17301"/>
                </a:lnTo>
                <a:close/>
                <a:moveTo>
                  <a:pt x="17401" y="17582"/>
                </a:moveTo>
                <a:lnTo>
                  <a:pt x="17414" y="17618"/>
                </a:lnTo>
                <a:lnTo>
                  <a:pt x="17524" y="17576"/>
                </a:lnTo>
                <a:lnTo>
                  <a:pt x="17510" y="17540"/>
                </a:lnTo>
                <a:lnTo>
                  <a:pt x="17401" y="17582"/>
                </a:lnTo>
                <a:close/>
                <a:moveTo>
                  <a:pt x="17034" y="17722"/>
                </a:moveTo>
                <a:lnTo>
                  <a:pt x="17048" y="17758"/>
                </a:lnTo>
                <a:lnTo>
                  <a:pt x="17158" y="17716"/>
                </a:lnTo>
                <a:lnTo>
                  <a:pt x="17144" y="17680"/>
                </a:lnTo>
                <a:lnTo>
                  <a:pt x="17034" y="17722"/>
                </a:lnTo>
                <a:close/>
                <a:moveTo>
                  <a:pt x="19049" y="16951"/>
                </a:moveTo>
                <a:lnTo>
                  <a:pt x="19062" y="16987"/>
                </a:lnTo>
                <a:lnTo>
                  <a:pt x="19172" y="16945"/>
                </a:lnTo>
                <a:lnTo>
                  <a:pt x="19158" y="16909"/>
                </a:lnTo>
                <a:lnTo>
                  <a:pt x="19049" y="16951"/>
                </a:lnTo>
                <a:close/>
                <a:moveTo>
                  <a:pt x="17217" y="17652"/>
                </a:moveTo>
                <a:lnTo>
                  <a:pt x="17231" y="17688"/>
                </a:lnTo>
                <a:lnTo>
                  <a:pt x="17341" y="17646"/>
                </a:lnTo>
                <a:lnTo>
                  <a:pt x="17327" y="17610"/>
                </a:lnTo>
                <a:lnTo>
                  <a:pt x="17217" y="17652"/>
                </a:lnTo>
                <a:close/>
                <a:moveTo>
                  <a:pt x="18865" y="17021"/>
                </a:moveTo>
                <a:lnTo>
                  <a:pt x="18879" y="17057"/>
                </a:lnTo>
                <a:lnTo>
                  <a:pt x="18989" y="17015"/>
                </a:lnTo>
                <a:lnTo>
                  <a:pt x="18975" y="16979"/>
                </a:lnTo>
                <a:lnTo>
                  <a:pt x="18865" y="17021"/>
                </a:lnTo>
                <a:close/>
                <a:moveTo>
                  <a:pt x="21172" y="15436"/>
                </a:moveTo>
                <a:lnTo>
                  <a:pt x="21060" y="15394"/>
                </a:lnTo>
                <a:lnTo>
                  <a:pt x="21047" y="15431"/>
                </a:lnTo>
                <a:lnTo>
                  <a:pt x="21158" y="15473"/>
                </a:lnTo>
                <a:lnTo>
                  <a:pt x="21172" y="15436"/>
                </a:lnTo>
                <a:close/>
                <a:moveTo>
                  <a:pt x="21358" y="15507"/>
                </a:moveTo>
                <a:lnTo>
                  <a:pt x="21247" y="15465"/>
                </a:lnTo>
                <a:lnTo>
                  <a:pt x="21233" y="15501"/>
                </a:lnTo>
                <a:lnTo>
                  <a:pt x="21344" y="15543"/>
                </a:lnTo>
                <a:lnTo>
                  <a:pt x="21358" y="15507"/>
                </a:lnTo>
                <a:close/>
                <a:moveTo>
                  <a:pt x="21544" y="15577"/>
                </a:moveTo>
                <a:lnTo>
                  <a:pt x="21433" y="15535"/>
                </a:lnTo>
                <a:lnTo>
                  <a:pt x="21419" y="15571"/>
                </a:lnTo>
                <a:lnTo>
                  <a:pt x="21530" y="15613"/>
                </a:lnTo>
                <a:lnTo>
                  <a:pt x="21544" y="15577"/>
                </a:lnTo>
                <a:close/>
                <a:moveTo>
                  <a:pt x="21730" y="15647"/>
                </a:moveTo>
                <a:lnTo>
                  <a:pt x="21619" y="15605"/>
                </a:lnTo>
                <a:lnTo>
                  <a:pt x="21605" y="15641"/>
                </a:lnTo>
                <a:lnTo>
                  <a:pt x="21716" y="15683"/>
                </a:lnTo>
                <a:lnTo>
                  <a:pt x="21730" y="15647"/>
                </a:lnTo>
                <a:close/>
                <a:moveTo>
                  <a:pt x="19311" y="14734"/>
                </a:moveTo>
                <a:lnTo>
                  <a:pt x="19200" y="14692"/>
                </a:lnTo>
                <a:lnTo>
                  <a:pt x="19186" y="14729"/>
                </a:lnTo>
                <a:lnTo>
                  <a:pt x="19297" y="14771"/>
                </a:lnTo>
                <a:lnTo>
                  <a:pt x="19311" y="14734"/>
                </a:lnTo>
                <a:close/>
                <a:moveTo>
                  <a:pt x="20241" y="15085"/>
                </a:moveTo>
                <a:lnTo>
                  <a:pt x="20130" y="15043"/>
                </a:lnTo>
                <a:lnTo>
                  <a:pt x="20117" y="15080"/>
                </a:lnTo>
                <a:lnTo>
                  <a:pt x="20228" y="15122"/>
                </a:lnTo>
                <a:lnTo>
                  <a:pt x="20241" y="15085"/>
                </a:lnTo>
                <a:close/>
                <a:moveTo>
                  <a:pt x="20986" y="15366"/>
                </a:moveTo>
                <a:lnTo>
                  <a:pt x="20874" y="15324"/>
                </a:lnTo>
                <a:lnTo>
                  <a:pt x="20861" y="15361"/>
                </a:lnTo>
                <a:lnTo>
                  <a:pt x="20972" y="15403"/>
                </a:lnTo>
                <a:lnTo>
                  <a:pt x="20986" y="15366"/>
                </a:lnTo>
                <a:close/>
                <a:moveTo>
                  <a:pt x="20055" y="15015"/>
                </a:moveTo>
                <a:lnTo>
                  <a:pt x="19944" y="14973"/>
                </a:lnTo>
                <a:lnTo>
                  <a:pt x="19930" y="15010"/>
                </a:lnTo>
                <a:lnTo>
                  <a:pt x="20042" y="15052"/>
                </a:lnTo>
                <a:lnTo>
                  <a:pt x="20055" y="15015"/>
                </a:lnTo>
                <a:close/>
                <a:moveTo>
                  <a:pt x="19683" y="14875"/>
                </a:moveTo>
                <a:lnTo>
                  <a:pt x="19572" y="14833"/>
                </a:lnTo>
                <a:lnTo>
                  <a:pt x="19558" y="14869"/>
                </a:lnTo>
                <a:lnTo>
                  <a:pt x="19670" y="14911"/>
                </a:lnTo>
                <a:lnTo>
                  <a:pt x="19683" y="14875"/>
                </a:lnTo>
                <a:close/>
                <a:moveTo>
                  <a:pt x="19497" y="14805"/>
                </a:moveTo>
                <a:lnTo>
                  <a:pt x="19386" y="14763"/>
                </a:lnTo>
                <a:lnTo>
                  <a:pt x="19372" y="14799"/>
                </a:lnTo>
                <a:lnTo>
                  <a:pt x="19483" y="14841"/>
                </a:lnTo>
                <a:lnTo>
                  <a:pt x="19497" y="14805"/>
                </a:lnTo>
                <a:close/>
                <a:moveTo>
                  <a:pt x="19125" y="14664"/>
                </a:moveTo>
                <a:lnTo>
                  <a:pt x="19014" y="14622"/>
                </a:lnTo>
                <a:lnTo>
                  <a:pt x="19000" y="14659"/>
                </a:lnTo>
                <a:lnTo>
                  <a:pt x="19111" y="14701"/>
                </a:lnTo>
                <a:lnTo>
                  <a:pt x="19125" y="14664"/>
                </a:lnTo>
                <a:close/>
                <a:moveTo>
                  <a:pt x="19869" y="14945"/>
                </a:moveTo>
                <a:lnTo>
                  <a:pt x="19758" y="14903"/>
                </a:lnTo>
                <a:lnTo>
                  <a:pt x="19744" y="14939"/>
                </a:lnTo>
                <a:lnTo>
                  <a:pt x="19856" y="14981"/>
                </a:lnTo>
                <a:lnTo>
                  <a:pt x="19869" y="14945"/>
                </a:lnTo>
                <a:close/>
                <a:moveTo>
                  <a:pt x="20800" y="15296"/>
                </a:moveTo>
                <a:lnTo>
                  <a:pt x="20688" y="15254"/>
                </a:lnTo>
                <a:lnTo>
                  <a:pt x="20675" y="15290"/>
                </a:lnTo>
                <a:lnTo>
                  <a:pt x="20786" y="15332"/>
                </a:lnTo>
                <a:lnTo>
                  <a:pt x="20800" y="15296"/>
                </a:lnTo>
                <a:close/>
                <a:moveTo>
                  <a:pt x="20427" y="15156"/>
                </a:moveTo>
                <a:lnTo>
                  <a:pt x="20316" y="15114"/>
                </a:lnTo>
                <a:lnTo>
                  <a:pt x="20303" y="15150"/>
                </a:lnTo>
                <a:lnTo>
                  <a:pt x="20414" y="15192"/>
                </a:lnTo>
                <a:lnTo>
                  <a:pt x="20427" y="15156"/>
                </a:lnTo>
                <a:close/>
                <a:moveTo>
                  <a:pt x="20613" y="15226"/>
                </a:moveTo>
                <a:lnTo>
                  <a:pt x="20502" y="15184"/>
                </a:lnTo>
                <a:lnTo>
                  <a:pt x="20489" y="15220"/>
                </a:lnTo>
                <a:lnTo>
                  <a:pt x="20600" y="15262"/>
                </a:lnTo>
                <a:lnTo>
                  <a:pt x="20613" y="15226"/>
                </a:lnTo>
                <a:close/>
                <a:moveTo>
                  <a:pt x="18373" y="13991"/>
                </a:moveTo>
                <a:lnTo>
                  <a:pt x="18408" y="13974"/>
                </a:lnTo>
                <a:lnTo>
                  <a:pt x="18359" y="13870"/>
                </a:lnTo>
                <a:lnTo>
                  <a:pt x="18324" y="13887"/>
                </a:lnTo>
                <a:lnTo>
                  <a:pt x="18373" y="13991"/>
                </a:lnTo>
                <a:close/>
                <a:moveTo>
                  <a:pt x="18048" y="13300"/>
                </a:moveTo>
                <a:lnTo>
                  <a:pt x="18083" y="13284"/>
                </a:lnTo>
                <a:lnTo>
                  <a:pt x="18034" y="13180"/>
                </a:lnTo>
                <a:lnTo>
                  <a:pt x="17999" y="13197"/>
                </a:lnTo>
                <a:lnTo>
                  <a:pt x="18048" y="13300"/>
                </a:lnTo>
                <a:close/>
                <a:moveTo>
                  <a:pt x="18210" y="13646"/>
                </a:moveTo>
                <a:lnTo>
                  <a:pt x="18245" y="13629"/>
                </a:lnTo>
                <a:lnTo>
                  <a:pt x="18196" y="13525"/>
                </a:lnTo>
                <a:lnTo>
                  <a:pt x="18161" y="13542"/>
                </a:lnTo>
                <a:lnTo>
                  <a:pt x="18210" y="13646"/>
                </a:lnTo>
                <a:close/>
                <a:moveTo>
                  <a:pt x="17478" y="12093"/>
                </a:moveTo>
                <a:lnTo>
                  <a:pt x="17513" y="12076"/>
                </a:lnTo>
                <a:lnTo>
                  <a:pt x="17464" y="11972"/>
                </a:lnTo>
                <a:lnTo>
                  <a:pt x="17429" y="11989"/>
                </a:lnTo>
                <a:lnTo>
                  <a:pt x="17478" y="12093"/>
                </a:lnTo>
                <a:close/>
                <a:moveTo>
                  <a:pt x="17641" y="12438"/>
                </a:moveTo>
                <a:lnTo>
                  <a:pt x="17676" y="12421"/>
                </a:lnTo>
                <a:lnTo>
                  <a:pt x="17627" y="12317"/>
                </a:lnTo>
                <a:lnTo>
                  <a:pt x="17592" y="12334"/>
                </a:lnTo>
                <a:lnTo>
                  <a:pt x="17641" y="12438"/>
                </a:lnTo>
                <a:close/>
                <a:moveTo>
                  <a:pt x="17315" y="11747"/>
                </a:moveTo>
                <a:lnTo>
                  <a:pt x="17350" y="11731"/>
                </a:lnTo>
                <a:lnTo>
                  <a:pt x="17301" y="11627"/>
                </a:lnTo>
                <a:lnTo>
                  <a:pt x="17266" y="11644"/>
                </a:lnTo>
                <a:lnTo>
                  <a:pt x="17315" y="11747"/>
                </a:lnTo>
                <a:close/>
                <a:moveTo>
                  <a:pt x="17885" y="12955"/>
                </a:moveTo>
                <a:lnTo>
                  <a:pt x="17920" y="12939"/>
                </a:lnTo>
                <a:lnTo>
                  <a:pt x="17871" y="12835"/>
                </a:lnTo>
                <a:lnTo>
                  <a:pt x="17836" y="12851"/>
                </a:lnTo>
                <a:lnTo>
                  <a:pt x="17885" y="12955"/>
                </a:lnTo>
                <a:close/>
                <a:moveTo>
                  <a:pt x="17152" y="11402"/>
                </a:moveTo>
                <a:lnTo>
                  <a:pt x="17187" y="11386"/>
                </a:lnTo>
                <a:lnTo>
                  <a:pt x="17138" y="11282"/>
                </a:lnTo>
                <a:lnTo>
                  <a:pt x="17103" y="11298"/>
                </a:lnTo>
                <a:lnTo>
                  <a:pt x="17152" y="11402"/>
                </a:lnTo>
                <a:close/>
                <a:moveTo>
                  <a:pt x="17233" y="11575"/>
                </a:moveTo>
                <a:lnTo>
                  <a:pt x="17269" y="11558"/>
                </a:lnTo>
                <a:lnTo>
                  <a:pt x="17220" y="11454"/>
                </a:lnTo>
                <a:lnTo>
                  <a:pt x="17184" y="11471"/>
                </a:lnTo>
                <a:lnTo>
                  <a:pt x="17233" y="11575"/>
                </a:lnTo>
                <a:close/>
                <a:moveTo>
                  <a:pt x="18129" y="13473"/>
                </a:moveTo>
                <a:lnTo>
                  <a:pt x="18164" y="13456"/>
                </a:lnTo>
                <a:lnTo>
                  <a:pt x="18115" y="13353"/>
                </a:lnTo>
                <a:lnTo>
                  <a:pt x="18080" y="13369"/>
                </a:lnTo>
                <a:lnTo>
                  <a:pt x="18129" y="13473"/>
                </a:lnTo>
                <a:close/>
                <a:moveTo>
                  <a:pt x="17966" y="13128"/>
                </a:moveTo>
                <a:lnTo>
                  <a:pt x="18001" y="13111"/>
                </a:lnTo>
                <a:lnTo>
                  <a:pt x="17952" y="13007"/>
                </a:lnTo>
                <a:lnTo>
                  <a:pt x="17917" y="13024"/>
                </a:lnTo>
                <a:lnTo>
                  <a:pt x="17966" y="13128"/>
                </a:lnTo>
                <a:close/>
                <a:moveTo>
                  <a:pt x="18292" y="13818"/>
                </a:moveTo>
                <a:lnTo>
                  <a:pt x="18327" y="13802"/>
                </a:lnTo>
                <a:lnTo>
                  <a:pt x="18278" y="13698"/>
                </a:lnTo>
                <a:lnTo>
                  <a:pt x="18243" y="13714"/>
                </a:lnTo>
                <a:lnTo>
                  <a:pt x="18292" y="13818"/>
                </a:lnTo>
                <a:close/>
                <a:moveTo>
                  <a:pt x="18455" y="14163"/>
                </a:moveTo>
                <a:lnTo>
                  <a:pt x="18490" y="14147"/>
                </a:lnTo>
                <a:lnTo>
                  <a:pt x="18441" y="14043"/>
                </a:lnTo>
                <a:lnTo>
                  <a:pt x="18406" y="14059"/>
                </a:lnTo>
                <a:lnTo>
                  <a:pt x="18455" y="14163"/>
                </a:lnTo>
                <a:close/>
                <a:moveTo>
                  <a:pt x="17396" y="11920"/>
                </a:moveTo>
                <a:lnTo>
                  <a:pt x="17431" y="11903"/>
                </a:lnTo>
                <a:lnTo>
                  <a:pt x="17382" y="11800"/>
                </a:lnTo>
                <a:lnTo>
                  <a:pt x="17347" y="11816"/>
                </a:lnTo>
                <a:lnTo>
                  <a:pt x="17396" y="11920"/>
                </a:lnTo>
                <a:close/>
                <a:moveTo>
                  <a:pt x="17024" y="11041"/>
                </a:moveTo>
                <a:lnTo>
                  <a:pt x="16975" y="10937"/>
                </a:lnTo>
                <a:lnTo>
                  <a:pt x="16940" y="10953"/>
                </a:lnTo>
                <a:lnTo>
                  <a:pt x="16989" y="11057"/>
                </a:lnTo>
                <a:lnTo>
                  <a:pt x="17024" y="11041"/>
                </a:lnTo>
                <a:close/>
                <a:moveTo>
                  <a:pt x="17071" y="11230"/>
                </a:moveTo>
                <a:lnTo>
                  <a:pt x="17106" y="11213"/>
                </a:lnTo>
                <a:lnTo>
                  <a:pt x="17057" y="11109"/>
                </a:lnTo>
                <a:lnTo>
                  <a:pt x="17022" y="11126"/>
                </a:lnTo>
                <a:lnTo>
                  <a:pt x="17071" y="11230"/>
                </a:lnTo>
                <a:close/>
                <a:moveTo>
                  <a:pt x="17722" y="12610"/>
                </a:moveTo>
                <a:lnTo>
                  <a:pt x="17757" y="12594"/>
                </a:lnTo>
                <a:lnTo>
                  <a:pt x="17708" y="12490"/>
                </a:lnTo>
                <a:lnTo>
                  <a:pt x="17673" y="12506"/>
                </a:lnTo>
                <a:lnTo>
                  <a:pt x="17722" y="12610"/>
                </a:lnTo>
                <a:close/>
                <a:moveTo>
                  <a:pt x="17803" y="12783"/>
                </a:moveTo>
                <a:lnTo>
                  <a:pt x="17838" y="12766"/>
                </a:lnTo>
                <a:lnTo>
                  <a:pt x="17789" y="12662"/>
                </a:lnTo>
                <a:lnTo>
                  <a:pt x="17754" y="12679"/>
                </a:lnTo>
                <a:lnTo>
                  <a:pt x="17803" y="12783"/>
                </a:lnTo>
                <a:close/>
                <a:moveTo>
                  <a:pt x="17559" y="12265"/>
                </a:moveTo>
                <a:lnTo>
                  <a:pt x="17594" y="12249"/>
                </a:lnTo>
                <a:lnTo>
                  <a:pt x="17545" y="12145"/>
                </a:lnTo>
                <a:lnTo>
                  <a:pt x="17510" y="12161"/>
                </a:lnTo>
                <a:lnTo>
                  <a:pt x="17559" y="12265"/>
                </a:lnTo>
                <a:close/>
                <a:moveTo>
                  <a:pt x="22843" y="15953"/>
                </a:moveTo>
                <a:lnTo>
                  <a:pt x="22956" y="15973"/>
                </a:lnTo>
                <a:lnTo>
                  <a:pt x="22962" y="15934"/>
                </a:lnTo>
                <a:lnTo>
                  <a:pt x="22849" y="15915"/>
                </a:lnTo>
                <a:lnTo>
                  <a:pt x="22843" y="15953"/>
                </a:lnTo>
                <a:close/>
                <a:moveTo>
                  <a:pt x="23218" y="16017"/>
                </a:moveTo>
                <a:lnTo>
                  <a:pt x="23331" y="16037"/>
                </a:lnTo>
                <a:lnTo>
                  <a:pt x="23338" y="15999"/>
                </a:lnTo>
                <a:lnTo>
                  <a:pt x="23225" y="15979"/>
                </a:lnTo>
                <a:lnTo>
                  <a:pt x="23218" y="16017"/>
                </a:lnTo>
                <a:close/>
                <a:moveTo>
                  <a:pt x="23406" y="16050"/>
                </a:moveTo>
                <a:lnTo>
                  <a:pt x="23519" y="16069"/>
                </a:lnTo>
                <a:lnTo>
                  <a:pt x="23526" y="16031"/>
                </a:lnTo>
                <a:lnTo>
                  <a:pt x="23413" y="16011"/>
                </a:lnTo>
                <a:lnTo>
                  <a:pt x="23406" y="16050"/>
                </a:lnTo>
                <a:close/>
                <a:moveTo>
                  <a:pt x="22655" y="15921"/>
                </a:moveTo>
                <a:lnTo>
                  <a:pt x="22768" y="15940"/>
                </a:lnTo>
                <a:lnTo>
                  <a:pt x="22775" y="15902"/>
                </a:lnTo>
                <a:lnTo>
                  <a:pt x="22662" y="15883"/>
                </a:lnTo>
                <a:lnTo>
                  <a:pt x="22655" y="15921"/>
                </a:lnTo>
                <a:close/>
                <a:moveTo>
                  <a:pt x="23031" y="15985"/>
                </a:moveTo>
                <a:lnTo>
                  <a:pt x="23144" y="16005"/>
                </a:lnTo>
                <a:lnTo>
                  <a:pt x="23150" y="15966"/>
                </a:lnTo>
                <a:lnTo>
                  <a:pt x="23037" y="15947"/>
                </a:lnTo>
                <a:lnTo>
                  <a:pt x="23031" y="15985"/>
                </a:lnTo>
                <a:close/>
                <a:moveTo>
                  <a:pt x="22467" y="15889"/>
                </a:moveTo>
                <a:lnTo>
                  <a:pt x="22580" y="15908"/>
                </a:lnTo>
                <a:lnTo>
                  <a:pt x="22587" y="15870"/>
                </a:lnTo>
                <a:lnTo>
                  <a:pt x="22474" y="15851"/>
                </a:lnTo>
                <a:lnTo>
                  <a:pt x="22467" y="15889"/>
                </a:lnTo>
                <a:close/>
                <a:moveTo>
                  <a:pt x="24720" y="16275"/>
                </a:moveTo>
                <a:lnTo>
                  <a:pt x="24833" y="16294"/>
                </a:lnTo>
                <a:lnTo>
                  <a:pt x="24840" y="16256"/>
                </a:lnTo>
                <a:lnTo>
                  <a:pt x="24727" y="16236"/>
                </a:lnTo>
                <a:lnTo>
                  <a:pt x="24720" y="16275"/>
                </a:lnTo>
                <a:close/>
                <a:moveTo>
                  <a:pt x="24533" y="16242"/>
                </a:moveTo>
                <a:lnTo>
                  <a:pt x="24646" y="16262"/>
                </a:lnTo>
                <a:lnTo>
                  <a:pt x="24652" y="16224"/>
                </a:lnTo>
                <a:lnTo>
                  <a:pt x="24539" y="16204"/>
                </a:lnTo>
                <a:lnTo>
                  <a:pt x="24533" y="16242"/>
                </a:lnTo>
                <a:close/>
                <a:moveTo>
                  <a:pt x="24908" y="16307"/>
                </a:moveTo>
                <a:lnTo>
                  <a:pt x="25021" y="16326"/>
                </a:lnTo>
                <a:lnTo>
                  <a:pt x="25028" y="16288"/>
                </a:lnTo>
                <a:lnTo>
                  <a:pt x="24915" y="16268"/>
                </a:lnTo>
                <a:lnTo>
                  <a:pt x="24908" y="16307"/>
                </a:lnTo>
                <a:close/>
                <a:moveTo>
                  <a:pt x="24345" y="16210"/>
                </a:moveTo>
                <a:lnTo>
                  <a:pt x="24458" y="16230"/>
                </a:lnTo>
                <a:lnTo>
                  <a:pt x="24464" y="16191"/>
                </a:lnTo>
                <a:lnTo>
                  <a:pt x="24351" y="16172"/>
                </a:lnTo>
                <a:lnTo>
                  <a:pt x="24345" y="16210"/>
                </a:lnTo>
                <a:close/>
                <a:moveTo>
                  <a:pt x="23782" y="16114"/>
                </a:moveTo>
                <a:lnTo>
                  <a:pt x="23895" y="16133"/>
                </a:lnTo>
                <a:lnTo>
                  <a:pt x="23901" y="16095"/>
                </a:lnTo>
                <a:lnTo>
                  <a:pt x="23788" y="16076"/>
                </a:lnTo>
                <a:lnTo>
                  <a:pt x="23782" y="16114"/>
                </a:lnTo>
                <a:close/>
                <a:moveTo>
                  <a:pt x="23594" y="16082"/>
                </a:moveTo>
                <a:lnTo>
                  <a:pt x="23707" y="16101"/>
                </a:lnTo>
                <a:lnTo>
                  <a:pt x="23713" y="16063"/>
                </a:lnTo>
                <a:lnTo>
                  <a:pt x="23600" y="16043"/>
                </a:lnTo>
                <a:lnTo>
                  <a:pt x="23594" y="16082"/>
                </a:lnTo>
                <a:close/>
                <a:moveTo>
                  <a:pt x="23969" y="16146"/>
                </a:moveTo>
                <a:lnTo>
                  <a:pt x="24082" y="16165"/>
                </a:lnTo>
                <a:lnTo>
                  <a:pt x="24089" y="16127"/>
                </a:lnTo>
                <a:lnTo>
                  <a:pt x="23976" y="16108"/>
                </a:lnTo>
                <a:lnTo>
                  <a:pt x="23969" y="16146"/>
                </a:lnTo>
                <a:close/>
                <a:moveTo>
                  <a:pt x="24157" y="16178"/>
                </a:moveTo>
                <a:lnTo>
                  <a:pt x="24270" y="16197"/>
                </a:lnTo>
                <a:lnTo>
                  <a:pt x="24277" y="16159"/>
                </a:lnTo>
                <a:lnTo>
                  <a:pt x="24164" y="16140"/>
                </a:lnTo>
                <a:lnTo>
                  <a:pt x="24157" y="16178"/>
                </a:lnTo>
                <a:close/>
                <a:moveTo>
                  <a:pt x="15708" y="17591"/>
                </a:moveTo>
                <a:lnTo>
                  <a:pt x="15592" y="17559"/>
                </a:lnTo>
                <a:lnTo>
                  <a:pt x="15582" y="17597"/>
                </a:lnTo>
                <a:lnTo>
                  <a:pt x="15698" y="17629"/>
                </a:lnTo>
                <a:lnTo>
                  <a:pt x="15708" y="17591"/>
                </a:lnTo>
                <a:close/>
                <a:moveTo>
                  <a:pt x="15387" y="17543"/>
                </a:moveTo>
                <a:lnTo>
                  <a:pt x="15503" y="17575"/>
                </a:lnTo>
                <a:lnTo>
                  <a:pt x="15514" y="17538"/>
                </a:lnTo>
                <a:lnTo>
                  <a:pt x="15398" y="17505"/>
                </a:lnTo>
                <a:lnTo>
                  <a:pt x="15387" y="17543"/>
                </a:lnTo>
                <a:close/>
                <a:moveTo>
                  <a:pt x="14999" y="17435"/>
                </a:moveTo>
                <a:lnTo>
                  <a:pt x="15114" y="17467"/>
                </a:lnTo>
                <a:lnTo>
                  <a:pt x="15125" y="17430"/>
                </a:lnTo>
                <a:lnTo>
                  <a:pt x="15009" y="17397"/>
                </a:lnTo>
                <a:lnTo>
                  <a:pt x="14999" y="17435"/>
                </a:lnTo>
                <a:close/>
                <a:moveTo>
                  <a:pt x="15193" y="17489"/>
                </a:moveTo>
                <a:lnTo>
                  <a:pt x="15309" y="17521"/>
                </a:lnTo>
                <a:lnTo>
                  <a:pt x="15319" y="17484"/>
                </a:lnTo>
                <a:lnTo>
                  <a:pt x="15203" y="17451"/>
                </a:lnTo>
                <a:lnTo>
                  <a:pt x="15193" y="17489"/>
                </a:lnTo>
                <a:close/>
                <a:moveTo>
                  <a:pt x="15903" y="17645"/>
                </a:moveTo>
                <a:lnTo>
                  <a:pt x="15787" y="17613"/>
                </a:lnTo>
                <a:lnTo>
                  <a:pt x="15776" y="17651"/>
                </a:lnTo>
                <a:lnTo>
                  <a:pt x="15892" y="17683"/>
                </a:lnTo>
                <a:lnTo>
                  <a:pt x="15903" y="17645"/>
                </a:lnTo>
                <a:close/>
                <a:moveTo>
                  <a:pt x="16291" y="17753"/>
                </a:moveTo>
                <a:lnTo>
                  <a:pt x="16176" y="17721"/>
                </a:lnTo>
                <a:lnTo>
                  <a:pt x="16165" y="17759"/>
                </a:lnTo>
                <a:lnTo>
                  <a:pt x="16281" y="17791"/>
                </a:lnTo>
                <a:lnTo>
                  <a:pt x="16291" y="17753"/>
                </a:lnTo>
                <a:close/>
                <a:moveTo>
                  <a:pt x="16097" y="17699"/>
                </a:moveTo>
                <a:lnTo>
                  <a:pt x="15981" y="17667"/>
                </a:lnTo>
                <a:lnTo>
                  <a:pt x="15971" y="17705"/>
                </a:lnTo>
                <a:lnTo>
                  <a:pt x="16087" y="17737"/>
                </a:lnTo>
                <a:lnTo>
                  <a:pt x="16097" y="17699"/>
                </a:lnTo>
                <a:close/>
                <a:moveTo>
                  <a:pt x="9411" y="3370"/>
                </a:moveTo>
                <a:lnTo>
                  <a:pt x="9396" y="3334"/>
                </a:lnTo>
                <a:lnTo>
                  <a:pt x="9289" y="3379"/>
                </a:lnTo>
                <a:lnTo>
                  <a:pt x="9304" y="3415"/>
                </a:lnTo>
                <a:lnTo>
                  <a:pt x="9411" y="3370"/>
                </a:lnTo>
                <a:close/>
                <a:moveTo>
                  <a:pt x="8933" y="3528"/>
                </a:moveTo>
                <a:lnTo>
                  <a:pt x="8948" y="3564"/>
                </a:lnTo>
                <a:lnTo>
                  <a:pt x="9055" y="3519"/>
                </a:lnTo>
                <a:lnTo>
                  <a:pt x="9040" y="3483"/>
                </a:lnTo>
                <a:lnTo>
                  <a:pt x="8933" y="3528"/>
                </a:lnTo>
                <a:close/>
                <a:moveTo>
                  <a:pt x="9589" y="3296"/>
                </a:moveTo>
                <a:lnTo>
                  <a:pt x="9574" y="3260"/>
                </a:lnTo>
                <a:lnTo>
                  <a:pt x="9468" y="3304"/>
                </a:lnTo>
                <a:lnTo>
                  <a:pt x="9482" y="3340"/>
                </a:lnTo>
                <a:lnTo>
                  <a:pt x="9589" y="3296"/>
                </a:lnTo>
                <a:close/>
                <a:moveTo>
                  <a:pt x="9768" y="3221"/>
                </a:moveTo>
                <a:lnTo>
                  <a:pt x="9753" y="3185"/>
                </a:lnTo>
                <a:lnTo>
                  <a:pt x="9646" y="3230"/>
                </a:lnTo>
                <a:lnTo>
                  <a:pt x="9661" y="3266"/>
                </a:lnTo>
                <a:lnTo>
                  <a:pt x="9768" y="3221"/>
                </a:lnTo>
                <a:close/>
                <a:moveTo>
                  <a:pt x="9824" y="3155"/>
                </a:moveTo>
                <a:lnTo>
                  <a:pt x="9839" y="3191"/>
                </a:lnTo>
                <a:lnTo>
                  <a:pt x="9946" y="3146"/>
                </a:lnTo>
                <a:lnTo>
                  <a:pt x="9931" y="3111"/>
                </a:lnTo>
                <a:lnTo>
                  <a:pt x="9824" y="3155"/>
                </a:lnTo>
                <a:close/>
                <a:moveTo>
                  <a:pt x="8399" y="3752"/>
                </a:moveTo>
                <a:lnTo>
                  <a:pt x="8414" y="3787"/>
                </a:lnTo>
                <a:lnTo>
                  <a:pt x="8521" y="3743"/>
                </a:lnTo>
                <a:lnTo>
                  <a:pt x="8506" y="3707"/>
                </a:lnTo>
                <a:lnTo>
                  <a:pt x="8399" y="3752"/>
                </a:lnTo>
                <a:close/>
                <a:moveTo>
                  <a:pt x="10195" y="3042"/>
                </a:moveTo>
                <a:lnTo>
                  <a:pt x="10302" y="2997"/>
                </a:lnTo>
                <a:lnTo>
                  <a:pt x="10287" y="2962"/>
                </a:lnTo>
                <a:lnTo>
                  <a:pt x="10180" y="3006"/>
                </a:lnTo>
                <a:lnTo>
                  <a:pt x="10195" y="3042"/>
                </a:lnTo>
                <a:close/>
                <a:moveTo>
                  <a:pt x="10002" y="3081"/>
                </a:moveTo>
                <a:lnTo>
                  <a:pt x="10017" y="3117"/>
                </a:lnTo>
                <a:lnTo>
                  <a:pt x="10124" y="3072"/>
                </a:lnTo>
                <a:lnTo>
                  <a:pt x="10109" y="3036"/>
                </a:lnTo>
                <a:lnTo>
                  <a:pt x="10002" y="3081"/>
                </a:lnTo>
                <a:close/>
                <a:moveTo>
                  <a:pt x="5387" y="5054"/>
                </a:moveTo>
                <a:lnTo>
                  <a:pt x="5494" y="5010"/>
                </a:lnTo>
                <a:lnTo>
                  <a:pt x="5479" y="4974"/>
                </a:lnTo>
                <a:lnTo>
                  <a:pt x="5372" y="5019"/>
                </a:lnTo>
                <a:lnTo>
                  <a:pt x="5387" y="5054"/>
                </a:lnTo>
                <a:close/>
                <a:moveTo>
                  <a:pt x="6634" y="4533"/>
                </a:moveTo>
                <a:lnTo>
                  <a:pt x="6741" y="4488"/>
                </a:lnTo>
                <a:lnTo>
                  <a:pt x="6726" y="4452"/>
                </a:lnTo>
                <a:lnTo>
                  <a:pt x="6619" y="4497"/>
                </a:lnTo>
                <a:lnTo>
                  <a:pt x="6634" y="4533"/>
                </a:lnTo>
                <a:close/>
                <a:moveTo>
                  <a:pt x="6028" y="4786"/>
                </a:moveTo>
                <a:lnTo>
                  <a:pt x="6013" y="4750"/>
                </a:lnTo>
                <a:lnTo>
                  <a:pt x="5906" y="4795"/>
                </a:lnTo>
                <a:lnTo>
                  <a:pt x="5921" y="4831"/>
                </a:lnTo>
                <a:lnTo>
                  <a:pt x="6028" y="4786"/>
                </a:lnTo>
                <a:close/>
                <a:moveTo>
                  <a:pt x="6084" y="4721"/>
                </a:moveTo>
                <a:lnTo>
                  <a:pt x="6099" y="4756"/>
                </a:lnTo>
                <a:lnTo>
                  <a:pt x="6206" y="4712"/>
                </a:lnTo>
                <a:lnTo>
                  <a:pt x="6191" y="4676"/>
                </a:lnTo>
                <a:lnTo>
                  <a:pt x="6084" y="4721"/>
                </a:lnTo>
                <a:close/>
                <a:moveTo>
                  <a:pt x="6441" y="4572"/>
                </a:moveTo>
                <a:lnTo>
                  <a:pt x="6456" y="4607"/>
                </a:lnTo>
                <a:lnTo>
                  <a:pt x="6562" y="4563"/>
                </a:lnTo>
                <a:lnTo>
                  <a:pt x="6547" y="4527"/>
                </a:lnTo>
                <a:lnTo>
                  <a:pt x="6441" y="4572"/>
                </a:lnTo>
                <a:close/>
                <a:moveTo>
                  <a:pt x="10729" y="2819"/>
                </a:moveTo>
                <a:lnTo>
                  <a:pt x="10836" y="2774"/>
                </a:lnTo>
                <a:lnTo>
                  <a:pt x="10821" y="2738"/>
                </a:lnTo>
                <a:lnTo>
                  <a:pt x="10714" y="2783"/>
                </a:lnTo>
                <a:lnTo>
                  <a:pt x="10729" y="2819"/>
                </a:lnTo>
                <a:close/>
                <a:moveTo>
                  <a:pt x="6263" y="4646"/>
                </a:moveTo>
                <a:lnTo>
                  <a:pt x="6277" y="4682"/>
                </a:lnTo>
                <a:lnTo>
                  <a:pt x="6384" y="4637"/>
                </a:lnTo>
                <a:lnTo>
                  <a:pt x="6369" y="4601"/>
                </a:lnTo>
                <a:lnTo>
                  <a:pt x="6263" y="4646"/>
                </a:lnTo>
                <a:close/>
                <a:moveTo>
                  <a:pt x="7972" y="3931"/>
                </a:moveTo>
                <a:lnTo>
                  <a:pt x="7865" y="3975"/>
                </a:lnTo>
                <a:lnTo>
                  <a:pt x="7880" y="4011"/>
                </a:lnTo>
                <a:lnTo>
                  <a:pt x="7987" y="3966"/>
                </a:lnTo>
                <a:lnTo>
                  <a:pt x="7972" y="3931"/>
                </a:lnTo>
                <a:close/>
                <a:moveTo>
                  <a:pt x="8150" y="3856"/>
                </a:moveTo>
                <a:lnTo>
                  <a:pt x="8043" y="3901"/>
                </a:lnTo>
                <a:lnTo>
                  <a:pt x="8058" y="3937"/>
                </a:lnTo>
                <a:lnTo>
                  <a:pt x="8165" y="3892"/>
                </a:lnTo>
                <a:lnTo>
                  <a:pt x="8150" y="3856"/>
                </a:lnTo>
                <a:close/>
                <a:moveTo>
                  <a:pt x="7794" y="4005"/>
                </a:moveTo>
                <a:lnTo>
                  <a:pt x="7687" y="4050"/>
                </a:lnTo>
                <a:lnTo>
                  <a:pt x="7702" y="4086"/>
                </a:lnTo>
                <a:lnTo>
                  <a:pt x="7809" y="4041"/>
                </a:lnTo>
                <a:lnTo>
                  <a:pt x="7794" y="4005"/>
                </a:lnTo>
                <a:close/>
                <a:moveTo>
                  <a:pt x="7438" y="4154"/>
                </a:moveTo>
                <a:lnTo>
                  <a:pt x="7331" y="4199"/>
                </a:lnTo>
                <a:lnTo>
                  <a:pt x="7346" y="4235"/>
                </a:lnTo>
                <a:lnTo>
                  <a:pt x="7453" y="4190"/>
                </a:lnTo>
                <a:lnTo>
                  <a:pt x="7438" y="4154"/>
                </a:lnTo>
                <a:close/>
                <a:moveTo>
                  <a:pt x="9233" y="3445"/>
                </a:moveTo>
                <a:lnTo>
                  <a:pt x="9218" y="3409"/>
                </a:lnTo>
                <a:lnTo>
                  <a:pt x="9111" y="3454"/>
                </a:lnTo>
                <a:lnTo>
                  <a:pt x="9126" y="3489"/>
                </a:lnTo>
                <a:lnTo>
                  <a:pt x="9233" y="3445"/>
                </a:lnTo>
                <a:close/>
                <a:moveTo>
                  <a:pt x="7616" y="4080"/>
                </a:moveTo>
                <a:lnTo>
                  <a:pt x="7509" y="4124"/>
                </a:lnTo>
                <a:lnTo>
                  <a:pt x="7524" y="4160"/>
                </a:lnTo>
                <a:lnTo>
                  <a:pt x="7631" y="4115"/>
                </a:lnTo>
                <a:lnTo>
                  <a:pt x="7616" y="4080"/>
                </a:lnTo>
                <a:close/>
                <a:moveTo>
                  <a:pt x="7260" y="4229"/>
                </a:moveTo>
                <a:lnTo>
                  <a:pt x="7153" y="4273"/>
                </a:lnTo>
                <a:lnTo>
                  <a:pt x="7168" y="4309"/>
                </a:lnTo>
                <a:lnTo>
                  <a:pt x="7275" y="4264"/>
                </a:lnTo>
                <a:lnTo>
                  <a:pt x="7260" y="4229"/>
                </a:lnTo>
                <a:close/>
                <a:moveTo>
                  <a:pt x="7097" y="4339"/>
                </a:moveTo>
                <a:lnTo>
                  <a:pt x="7082" y="4303"/>
                </a:lnTo>
                <a:lnTo>
                  <a:pt x="6975" y="4348"/>
                </a:lnTo>
                <a:lnTo>
                  <a:pt x="6990" y="4384"/>
                </a:lnTo>
                <a:lnTo>
                  <a:pt x="7097" y="4339"/>
                </a:lnTo>
                <a:close/>
                <a:moveTo>
                  <a:pt x="4482" y="5391"/>
                </a:moveTo>
                <a:lnTo>
                  <a:pt x="4497" y="5427"/>
                </a:lnTo>
                <a:lnTo>
                  <a:pt x="4604" y="5382"/>
                </a:lnTo>
                <a:lnTo>
                  <a:pt x="4589" y="5347"/>
                </a:lnTo>
                <a:lnTo>
                  <a:pt x="4482" y="5391"/>
                </a:lnTo>
                <a:close/>
                <a:moveTo>
                  <a:pt x="10373" y="2968"/>
                </a:moveTo>
                <a:lnTo>
                  <a:pt x="10480" y="2923"/>
                </a:lnTo>
                <a:lnTo>
                  <a:pt x="10465" y="2887"/>
                </a:lnTo>
                <a:lnTo>
                  <a:pt x="10358" y="2932"/>
                </a:lnTo>
                <a:lnTo>
                  <a:pt x="10373" y="2968"/>
                </a:lnTo>
                <a:close/>
                <a:moveTo>
                  <a:pt x="4426" y="5457"/>
                </a:moveTo>
                <a:lnTo>
                  <a:pt x="4411" y="5421"/>
                </a:lnTo>
                <a:lnTo>
                  <a:pt x="4330" y="5455"/>
                </a:lnTo>
                <a:cubicBezTo>
                  <a:pt x="4287" y="5397"/>
                  <a:pt x="4218" y="5358"/>
                  <a:pt x="4140" y="5358"/>
                </a:cubicBezTo>
                <a:cubicBezTo>
                  <a:pt x="4048" y="5358"/>
                  <a:pt x="3968" y="5411"/>
                  <a:pt x="3930" y="5488"/>
                </a:cubicBezTo>
                <a:lnTo>
                  <a:pt x="3889" y="5479"/>
                </a:lnTo>
                <a:lnTo>
                  <a:pt x="3880" y="5516"/>
                </a:lnTo>
                <a:lnTo>
                  <a:pt x="3915" y="5525"/>
                </a:lnTo>
                <a:cubicBezTo>
                  <a:pt x="3909" y="5546"/>
                  <a:pt x="3905" y="5569"/>
                  <a:pt x="3905" y="5593"/>
                </a:cubicBezTo>
                <a:cubicBezTo>
                  <a:pt x="3905" y="5723"/>
                  <a:pt x="4010" y="5828"/>
                  <a:pt x="4140" y="5828"/>
                </a:cubicBezTo>
                <a:cubicBezTo>
                  <a:pt x="4270" y="5828"/>
                  <a:pt x="4375" y="5723"/>
                  <a:pt x="4375" y="5593"/>
                </a:cubicBezTo>
                <a:cubicBezTo>
                  <a:pt x="4375" y="5591"/>
                  <a:pt x="4374" y="5588"/>
                  <a:pt x="4374" y="5585"/>
                </a:cubicBezTo>
                <a:lnTo>
                  <a:pt x="4385" y="5585"/>
                </a:lnTo>
                <a:lnTo>
                  <a:pt x="4386" y="5547"/>
                </a:lnTo>
                <a:lnTo>
                  <a:pt x="4370" y="5546"/>
                </a:lnTo>
                <a:cubicBezTo>
                  <a:pt x="4365" y="5526"/>
                  <a:pt x="4359" y="5507"/>
                  <a:pt x="4350" y="5489"/>
                </a:cubicBezTo>
                <a:lnTo>
                  <a:pt x="4426" y="5457"/>
                </a:lnTo>
                <a:close/>
                <a:moveTo>
                  <a:pt x="10551" y="2893"/>
                </a:moveTo>
                <a:lnTo>
                  <a:pt x="10658" y="2848"/>
                </a:lnTo>
                <a:lnTo>
                  <a:pt x="10643" y="2813"/>
                </a:lnTo>
                <a:lnTo>
                  <a:pt x="10536" y="2857"/>
                </a:lnTo>
                <a:lnTo>
                  <a:pt x="10551" y="2893"/>
                </a:lnTo>
                <a:close/>
                <a:moveTo>
                  <a:pt x="8577" y="3677"/>
                </a:moveTo>
                <a:lnTo>
                  <a:pt x="8592" y="3713"/>
                </a:lnTo>
                <a:lnTo>
                  <a:pt x="8699" y="3668"/>
                </a:lnTo>
                <a:lnTo>
                  <a:pt x="8684" y="3632"/>
                </a:lnTo>
                <a:lnTo>
                  <a:pt x="8577" y="3677"/>
                </a:lnTo>
                <a:close/>
                <a:moveTo>
                  <a:pt x="8755" y="3603"/>
                </a:moveTo>
                <a:lnTo>
                  <a:pt x="8770" y="3638"/>
                </a:lnTo>
                <a:lnTo>
                  <a:pt x="8877" y="3594"/>
                </a:lnTo>
                <a:lnTo>
                  <a:pt x="8862" y="3558"/>
                </a:lnTo>
                <a:lnTo>
                  <a:pt x="8755" y="3603"/>
                </a:lnTo>
                <a:close/>
                <a:moveTo>
                  <a:pt x="5016" y="5168"/>
                </a:moveTo>
                <a:lnTo>
                  <a:pt x="5031" y="5204"/>
                </a:lnTo>
                <a:lnTo>
                  <a:pt x="5138" y="5159"/>
                </a:lnTo>
                <a:lnTo>
                  <a:pt x="5123" y="5123"/>
                </a:lnTo>
                <a:lnTo>
                  <a:pt x="5016" y="5168"/>
                </a:lnTo>
                <a:close/>
                <a:moveTo>
                  <a:pt x="5565" y="4980"/>
                </a:moveTo>
                <a:lnTo>
                  <a:pt x="5672" y="4935"/>
                </a:lnTo>
                <a:lnTo>
                  <a:pt x="5657" y="4899"/>
                </a:lnTo>
                <a:lnTo>
                  <a:pt x="5550" y="4944"/>
                </a:lnTo>
                <a:lnTo>
                  <a:pt x="5565" y="4980"/>
                </a:lnTo>
                <a:close/>
                <a:moveTo>
                  <a:pt x="5209" y="5129"/>
                </a:moveTo>
                <a:lnTo>
                  <a:pt x="5316" y="5084"/>
                </a:lnTo>
                <a:lnTo>
                  <a:pt x="5301" y="5048"/>
                </a:lnTo>
                <a:lnTo>
                  <a:pt x="5194" y="5093"/>
                </a:lnTo>
                <a:lnTo>
                  <a:pt x="5209" y="5129"/>
                </a:lnTo>
                <a:close/>
                <a:moveTo>
                  <a:pt x="8236" y="3862"/>
                </a:moveTo>
                <a:lnTo>
                  <a:pt x="8343" y="3817"/>
                </a:lnTo>
                <a:lnTo>
                  <a:pt x="8328" y="3781"/>
                </a:lnTo>
                <a:lnTo>
                  <a:pt x="8221" y="3826"/>
                </a:lnTo>
                <a:lnTo>
                  <a:pt x="8236" y="3862"/>
                </a:lnTo>
                <a:close/>
                <a:moveTo>
                  <a:pt x="4960" y="5233"/>
                </a:moveTo>
                <a:lnTo>
                  <a:pt x="4945" y="5198"/>
                </a:lnTo>
                <a:lnTo>
                  <a:pt x="4838" y="5242"/>
                </a:lnTo>
                <a:lnTo>
                  <a:pt x="4853" y="5278"/>
                </a:lnTo>
                <a:lnTo>
                  <a:pt x="4960" y="5233"/>
                </a:lnTo>
                <a:close/>
                <a:moveTo>
                  <a:pt x="5743" y="4905"/>
                </a:moveTo>
                <a:lnTo>
                  <a:pt x="5850" y="4861"/>
                </a:lnTo>
                <a:lnTo>
                  <a:pt x="5835" y="4825"/>
                </a:lnTo>
                <a:lnTo>
                  <a:pt x="5728" y="4870"/>
                </a:lnTo>
                <a:lnTo>
                  <a:pt x="5743" y="4905"/>
                </a:lnTo>
                <a:close/>
                <a:moveTo>
                  <a:pt x="4660" y="5317"/>
                </a:moveTo>
                <a:lnTo>
                  <a:pt x="4675" y="5353"/>
                </a:lnTo>
                <a:lnTo>
                  <a:pt x="4782" y="5308"/>
                </a:lnTo>
                <a:lnTo>
                  <a:pt x="4767" y="5272"/>
                </a:lnTo>
                <a:lnTo>
                  <a:pt x="4660" y="5317"/>
                </a:lnTo>
                <a:close/>
                <a:moveTo>
                  <a:pt x="1110" y="4766"/>
                </a:moveTo>
                <a:lnTo>
                  <a:pt x="1107" y="4727"/>
                </a:lnTo>
                <a:cubicBezTo>
                  <a:pt x="1091" y="4613"/>
                  <a:pt x="994" y="4525"/>
                  <a:pt x="875" y="4525"/>
                </a:cubicBezTo>
                <a:cubicBezTo>
                  <a:pt x="745" y="4525"/>
                  <a:pt x="640" y="4630"/>
                  <a:pt x="640" y="4760"/>
                </a:cubicBezTo>
                <a:cubicBezTo>
                  <a:pt x="640" y="4772"/>
                  <a:pt x="641" y="4784"/>
                  <a:pt x="643" y="4795"/>
                </a:cubicBezTo>
                <a:lnTo>
                  <a:pt x="570" y="4824"/>
                </a:lnTo>
                <a:lnTo>
                  <a:pt x="584" y="4860"/>
                </a:lnTo>
                <a:lnTo>
                  <a:pt x="652" y="4833"/>
                </a:lnTo>
                <a:cubicBezTo>
                  <a:pt x="683" y="4927"/>
                  <a:pt x="771" y="4995"/>
                  <a:pt x="875" y="4995"/>
                </a:cubicBezTo>
                <a:cubicBezTo>
                  <a:pt x="979" y="4995"/>
                  <a:pt x="1067" y="4928"/>
                  <a:pt x="1098" y="4835"/>
                </a:cubicBezTo>
                <a:lnTo>
                  <a:pt x="1120" y="4840"/>
                </a:lnTo>
                <a:lnTo>
                  <a:pt x="1129" y="4802"/>
                </a:lnTo>
                <a:lnTo>
                  <a:pt x="1107" y="4797"/>
                </a:lnTo>
                <a:cubicBezTo>
                  <a:pt x="1108" y="4787"/>
                  <a:pt x="1109" y="4776"/>
                  <a:pt x="1110" y="4766"/>
                </a:cubicBezTo>
                <a:close/>
                <a:moveTo>
                  <a:pt x="13725" y="1920"/>
                </a:moveTo>
                <a:lnTo>
                  <a:pt x="13714" y="1883"/>
                </a:lnTo>
                <a:lnTo>
                  <a:pt x="13602" y="1916"/>
                </a:lnTo>
                <a:lnTo>
                  <a:pt x="13613" y="1953"/>
                </a:lnTo>
                <a:lnTo>
                  <a:pt x="13725" y="1920"/>
                </a:lnTo>
                <a:close/>
                <a:moveTo>
                  <a:pt x="14473" y="1703"/>
                </a:moveTo>
                <a:lnTo>
                  <a:pt x="14463" y="1666"/>
                </a:lnTo>
                <a:lnTo>
                  <a:pt x="14350" y="1698"/>
                </a:lnTo>
                <a:lnTo>
                  <a:pt x="14361" y="1736"/>
                </a:lnTo>
                <a:lnTo>
                  <a:pt x="14473" y="1703"/>
                </a:lnTo>
                <a:close/>
                <a:moveTo>
                  <a:pt x="14099" y="1812"/>
                </a:moveTo>
                <a:lnTo>
                  <a:pt x="14088" y="1774"/>
                </a:lnTo>
                <a:lnTo>
                  <a:pt x="13976" y="1807"/>
                </a:lnTo>
                <a:lnTo>
                  <a:pt x="13987" y="1844"/>
                </a:lnTo>
                <a:lnTo>
                  <a:pt x="14099" y="1812"/>
                </a:lnTo>
                <a:close/>
                <a:moveTo>
                  <a:pt x="14286" y="1757"/>
                </a:moveTo>
                <a:lnTo>
                  <a:pt x="14276" y="1720"/>
                </a:lnTo>
                <a:lnTo>
                  <a:pt x="14163" y="1753"/>
                </a:lnTo>
                <a:lnTo>
                  <a:pt x="14174" y="1790"/>
                </a:lnTo>
                <a:lnTo>
                  <a:pt x="14286" y="1757"/>
                </a:lnTo>
                <a:close/>
                <a:moveTo>
                  <a:pt x="13912" y="1866"/>
                </a:moveTo>
                <a:lnTo>
                  <a:pt x="13901" y="1829"/>
                </a:lnTo>
                <a:lnTo>
                  <a:pt x="13789" y="1861"/>
                </a:lnTo>
                <a:lnTo>
                  <a:pt x="13800" y="1898"/>
                </a:lnTo>
                <a:lnTo>
                  <a:pt x="13912" y="1866"/>
                </a:lnTo>
                <a:close/>
                <a:moveTo>
                  <a:pt x="15596" y="1377"/>
                </a:moveTo>
                <a:lnTo>
                  <a:pt x="15585" y="1340"/>
                </a:lnTo>
                <a:lnTo>
                  <a:pt x="15473" y="1373"/>
                </a:lnTo>
                <a:lnTo>
                  <a:pt x="15484" y="1410"/>
                </a:lnTo>
                <a:lnTo>
                  <a:pt x="15596" y="1377"/>
                </a:lnTo>
                <a:close/>
                <a:moveTo>
                  <a:pt x="15409" y="1432"/>
                </a:moveTo>
                <a:lnTo>
                  <a:pt x="15398" y="1394"/>
                </a:lnTo>
                <a:lnTo>
                  <a:pt x="15286" y="1427"/>
                </a:lnTo>
                <a:lnTo>
                  <a:pt x="15297" y="1464"/>
                </a:lnTo>
                <a:lnTo>
                  <a:pt x="15409" y="1432"/>
                </a:lnTo>
                <a:close/>
                <a:moveTo>
                  <a:pt x="15024" y="1503"/>
                </a:moveTo>
                <a:lnTo>
                  <a:pt x="14912" y="1535"/>
                </a:lnTo>
                <a:lnTo>
                  <a:pt x="14923" y="1573"/>
                </a:lnTo>
                <a:lnTo>
                  <a:pt x="15035" y="1540"/>
                </a:lnTo>
                <a:lnTo>
                  <a:pt x="15024" y="1503"/>
                </a:lnTo>
                <a:close/>
                <a:moveTo>
                  <a:pt x="14848" y="1594"/>
                </a:moveTo>
                <a:lnTo>
                  <a:pt x="14837" y="1557"/>
                </a:lnTo>
                <a:lnTo>
                  <a:pt x="14725" y="1590"/>
                </a:lnTo>
                <a:lnTo>
                  <a:pt x="14736" y="1627"/>
                </a:lnTo>
                <a:lnTo>
                  <a:pt x="14848" y="1594"/>
                </a:lnTo>
                <a:close/>
                <a:moveTo>
                  <a:pt x="15222" y="1486"/>
                </a:moveTo>
                <a:lnTo>
                  <a:pt x="15211" y="1449"/>
                </a:lnTo>
                <a:lnTo>
                  <a:pt x="15099" y="1481"/>
                </a:lnTo>
                <a:lnTo>
                  <a:pt x="15110" y="1518"/>
                </a:lnTo>
                <a:lnTo>
                  <a:pt x="15222" y="1486"/>
                </a:lnTo>
                <a:close/>
                <a:moveTo>
                  <a:pt x="14661" y="1649"/>
                </a:moveTo>
                <a:lnTo>
                  <a:pt x="14650" y="1611"/>
                </a:lnTo>
                <a:lnTo>
                  <a:pt x="14538" y="1644"/>
                </a:lnTo>
                <a:lnTo>
                  <a:pt x="14548" y="1681"/>
                </a:lnTo>
                <a:lnTo>
                  <a:pt x="14661" y="1649"/>
                </a:lnTo>
                <a:close/>
                <a:moveTo>
                  <a:pt x="13527" y="1937"/>
                </a:moveTo>
                <a:lnTo>
                  <a:pt x="13415" y="1970"/>
                </a:lnTo>
                <a:lnTo>
                  <a:pt x="13426" y="2007"/>
                </a:lnTo>
                <a:lnTo>
                  <a:pt x="13538" y="1975"/>
                </a:lnTo>
                <a:lnTo>
                  <a:pt x="13527" y="1937"/>
                </a:lnTo>
                <a:close/>
                <a:moveTo>
                  <a:pt x="11843" y="2426"/>
                </a:moveTo>
                <a:lnTo>
                  <a:pt x="11731" y="2458"/>
                </a:lnTo>
                <a:lnTo>
                  <a:pt x="11742" y="2496"/>
                </a:lnTo>
                <a:lnTo>
                  <a:pt x="11854" y="2463"/>
                </a:lnTo>
                <a:lnTo>
                  <a:pt x="11843" y="2426"/>
                </a:lnTo>
                <a:close/>
                <a:moveTo>
                  <a:pt x="11667" y="2517"/>
                </a:moveTo>
                <a:lnTo>
                  <a:pt x="11656" y="2480"/>
                </a:lnTo>
                <a:lnTo>
                  <a:pt x="11544" y="2513"/>
                </a:lnTo>
                <a:lnTo>
                  <a:pt x="11555" y="2550"/>
                </a:lnTo>
                <a:lnTo>
                  <a:pt x="11667" y="2517"/>
                </a:lnTo>
                <a:close/>
                <a:moveTo>
                  <a:pt x="13153" y="2046"/>
                </a:moveTo>
                <a:lnTo>
                  <a:pt x="13041" y="2078"/>
                </a:lnTo>
                <a:lnTo>
                  <a:pt x="13052" y="2116"/>
                </a:lnTo>
                <a:lnTo>
                  <a:pt x="13164" y="2083"/>
                </a:lnTo>
                <a:lnTo>
                  <a:pt x="13153" y="2046"/>
                </a:lnTo>
                <a:close/>
                <a:moveTo>
                  <a:pt x="12041" y="2409"/>
                </a:moveTo>
                <a:lnTo>
                  <a:pt x="12030" y="2372"/>
                </a:lnTo>
                <a:lnTo>
                  <a:pt x="11918" y="2404"/>
                </a:lnTo>
                <a:lnTo>
                  <a:pt x="11929" y="2441"/>
                </a:lnTo>
                <a:lnTo>
                  <a:pt x="12041" y="2409"/>
                </a:lnTo>
                <a:close/>
                <a:moveTo>
                  <a:pt x="12977" y="2137"/>
                </a:moveTo>
                <a:lnTo>
                  <a:pt x="12966" y="2100"/>
                </a:lnTo>
                <a:lnTo>
                  <a:pt x="12854" y="2133"/>
                </a:lnTo>
                <a:lnTo>
                  <a:pt x="12864" y="2170"/>
                </a:lnTo>
                <a:lnTo>
                  <a:pt x="12977" y="2137"/>
                </a:lnTo>
                <a:close/>
                <a:moveTo>
                  <a:pt x="12217" y="2317"/>
                </a:moveTo>
                <a:lnTo>
                  <a:pt x="12105" y="2350"/>
                </a:lnTo>
                <a:lnTo>
                  <a:pt x="12116" y="2387"/>
                </a:lnTo>
                <a:lnTo>
                  <a:pt x="12228" y="2355"/>
                </a:lnTo>
                <a:lnTo>
                  <a:pt x="12217" y="2317"/>
                </a:lnTo>
                <a:close/>
                <a:moveTo>
                  <a:pt x="12779" y="2154"/>
                </a:moveTo>
                <a:lnTo>
                  <a:pt x="12666" y="2187"/>
                </a:lnTo>
                <a:lnTo>
                  <a:pt x="12677" y="2224"/>
                </a:lnTo>
                <a:lnTo>
                  <a:pt x="12789" y="2192"/>
                </a:lnTo>
                <a:lnTo>
                  <a:pt x="12779" y="2154"/>
                </a:lnTo>
                <a:close/>
                <a:moveTo>
                  <a:pt x="13351" y="2029"/>
                </a:moveTo>
                <a:lnTo>
                  <a:pt x="13340" y="1992"/>
                </a:lnTo>
                <a:lnTo>
                  <a:pt x="13228" y="2024"/>
                </a:lnTo>
                <a:lnTo>
                  <a:pt x="13239" y="2061"/>
                </a:lnTo>
                <a:lnTo>
                  <a:pt x="13351" y="2029"/>
                </a:lnTo>
                <a:close/>
                <a:moveTo>
                  <a:pt x="12490" y="2279"/>
                </a:moveTo>
                <a:lnTo>
                  <a:pt x="12602" y="2246"/>
                </a:lnTo>
                <a:lnTo>
                  <a:pt x="12592" y="2209"/>
                </a:lnTo>
                <a:lnTo>
                  <a:pt x="12479" y="2241"/>
                </a:lnTo>
                <a:lnTo>
                  <a:pt x="12490" y="2279"/>
                </a:lnTo>
                <a:close/>
                <a:moveTo>
                  <a:pt x="12292" y="2296"/>
                </a:moveTo>
                <a:lnTo>
                  <a:pt x="12303" y="2333"/>
                </a:lnTo>
                <a:lnTo>
                  <a:pt x="12415" y="2300"/>
                </a:lnTo>
                <a:lnTo>
                  <a:pt x="12404" y="2263"/>
                </a:lnTo>
                <a:lnTo>
                  <a:pt x="12292" y="2296"/>
                </a:lnTo>
                <a:close/>
                <a:moveTo>
                  <a:pt x="15202" y="16915"/>
                </a:moveTo>
                <a:lnTo>
                  <a:pt x="15180" y="16883"/>
                </a:lnTo>
                <a:lnTo>
                  <a:pt x="15085" y="16950"/>
                </a:lnTo>
                <a:lnTo>
                  <a:pt x="15108" y="16982"/>
                </a:lnTo>
                <a:lnTo>
                  <a:pt x="15202" y="16915"/>
                </a:lnTo>
                <a:close/>
                <a:moveTo>
                  <a:pt x="15966" y="16327"/>
                </a:moveTo>
                <a:lnTo>
                  <a:pt x="15872" y="16394"/>
                </a:lnTo>
                <a:lnTo>
                  <a:pt x="15894" y="16425"/>
                </a:lnTo>
                <a:lnTo>
                  <a:pt x="15988" y="16358"/>
                </a:lnTo>
                <a:lnTo>
                  <a:pt x="15966" y="16327"/>
                </a:lnTo>
                <a:close/>
                <a:moveTo>
                  <a:pt x="16680" y="15869"/>
                </a:moveTo>
                <a:lnTo>
                  <a:pt x="16775" y="15802"/>
                </a:lnTo>
                <a:lnTo>
                  <a:pt x="16752" y="15770"/>
                </a:lnTo>
                <a:lnTo>
                  <a:pt x="16658" y="15837"/>
                </a:lnTo>
                <a:lnTo>
                  <a:pt x="16680" y="15869"/>
                </a:lnTo>
                <a:close/>
                <a:moveTo>
                  <a:pt x="18252" y="14755"/>
                </a:moveTo>
                <a:lnTo>
                  <a:pt x="18347" y="14689"/>
                </a:lnTo>
                <a:lnTo>
                  <a:pt x="18324" y="14657"/>
                </a:lnTo>
                <a:lnTo>
                  <a:pt x="18230" y="14724"/>
                </a:lnTo>
                <a:lnTo>
                  <a:pt x="18252" y="14755"/>
                </a:lnTo>
                <a:close/>
                <a:moveTo>
                  <a:pt x="17381" y="15325"/>
                </a:moveTo>
                <a:lnTo>
                  <a:pt x="17287" y="15392"/>
                </a:lnTo>
                <a:lnTo>
                  <a:pt x="17309" y="15423"/>
                </a:lnTo>
                <a:lnTo>
                  <a:pt x="17403" y="15356"/>
                </a:lnTo>
                <a:lnTo>
                  <a:pt x="17381" y="15325"/>
                </a:lnTo>
                <a:close/>
                <a:moveTo>
                  <a:pt x="17246" y="15468"/>
                </a:moveTo>
                <a:lnTo>
                  <a:pt x="17224" y="15436"/>
                </a:lnTo>
                <a:lnTo>
                  <a:pt x="17129" y="15503"/>
                </a:lnTo>
                <a:lnTo>
                  <a:pt x="17152" y="15535"/>
                </a:lnTo>
                <a:lnTo>
                  <a:pt x="17246" y="15468"/>
                </a:lnTo>
                <a:close/>
                <a:moveTo>
                  <a:pt x="16909" y="15659"/>
                </a:moveTo>
                <a:lnTo>
                  <a:pt x="16815" y="15726"/>
                </a:lnTo>
                <a:lnTo>
                  <a:pt x="16837" y="15757"/>
                </a:lnTo>
                <a:lnTo>
                  <a:pt x="16932" y="15690"/>
                </a:lnTo>
                <a:lnTo>
                  <a:pt x="16909" y="15659"/>
                </a:lnTo>
                <a:close/>
                <a:moveTo>
                  <a:pt x="15652" y="16549"/>
                </a:moveTo>
                <a:lnTo>
                  <a:pt x="15557" y="16616"/>
                </a:lnTo>
                <a:lnTo>
                  <a:pt x="15580" y="16648"/>
                </a:lnTo>
                <a:lnTo>
                  <a:pt x="15674" y="16581"/>
                </a:lnTo>
                <a:lnTo>
                  <a:pt x="15652" y="16549"/>
                </a:lnTo>
                <a:close/>
                <a:moveTo>
                  <a:pt x="17938" y="14978"/>
                </a:moveTo>
                <a:lnTo>
                  <a:pt x="18032" y="14911"/>
                </a:lnTo>
                <a:lnTo>
                  <a:pt x="18010" y="14879"/>
                </a:lnTo>
                <a:lnTo>
                  <a:pt x="17915" y="14946"/>
                </a:lnTo>
                <a:lnTo>
                  <a:pt x="17938" y="14978"/>
                </a:lnTo>
                <a:close/>
                <a:moveTo>
                  <a:pt x="16366" y="16091"/>
                </a:moveTo>
                <a:lnTo>
                  <a:pt x="16460" y="16024"/>
                </a:lnTo>
                <a:lnTo>
                  <a:pt x="16438" y="15993"/>
                </a:lnTo>
                <a:lnTo>
                  <a:pt x="16343" y="16060"/>
                </a:lnTo>
                <a:lnTo>
                  <a:pt x="16366" y="16091"/>
                </a:lnTo>
                <a:close/>
                <a:moveTo>
                  <a:pt x="18167" y="14768"/>
                </a:moveTo>
                <a:lnTo>
                  <a:pt x="18073" y="14835"/>
                </a:lnTo>
                <a:lnTo>
                  <a:pt x="18095" y="14867"/>
                </a:lnTo>
                <a:lnTo>
                  <a:pt x="18190" y="14800"/>
                </a:lnTo>
                <a:lnTo>
                  <a:pt x="18167" y="14768"/>
                </a:lnTo>
                <a:close/>
                <a:moveTo>
                  <a:pt x="15023" y="16995"/>
                </a:moveTo>
                <a:lnTo>
                  <a:pt x="14928" y="17062"/>
                </a:lnTo>
                <a:lnTo>
                  <a:pt x="14951" y="17093"/>
                </a:lnTo>
                <a:lnTo>
                  <a:pt x="15045" y="17026"/>
                </a:lnTo>
                <a:lnTo>
                  <a:pt x="15023" y="16995"/>
                </a:lnTo>
                <a:close/>
                <a:moveTo>
                  <a:pt x="15243" y="16839"/>
                </a:moveTo>
                <a:lnTo>
                  <a:pt x="15265" y="16871"/>
                </a:lnTo>
                <a:lnTo>
                  <a:pt x="15360" y="16804"/>
                </a:lnTo>
                <a:lnTo>
                  <a:pt x="15337" y="16772"/>
                </a:lnTo>
                <a:lnTo>
                  <a:pt x="15243" y="16839"/>
                </a:lnTo>
                <a:close/>
                <a:moveTo>
                  <a:pt x="17781" y="15089"/>
                </a:moveTo>
                <a:lnTo>
                  <a:pt x="17875" y="15022"/>
                </a:lnTo>
                <a:lnTo>
                  <a:pt x="17853" y="14991"/>
                </a:lnTo>
                <a:lnTo>
                  <a:pt x="17758" y="15058"/>
                </a:lnTo>
                <a:lnTo>
                  <a:pt x="17781" y="15089"/>
                </a:lnTo>
                <a:close/>
                <a:moveTo>
                  <a:pt x="16123" y="16215"/>
                </a:moveTo>
                <a:lnTo>
                  <a:pt x="16029" y="16282"/>
                </a:lnTo>
                <a:lnTo>
                  <a:pt x="16051" y="16314"/>
                </a:lnTo>
                <a:lnTo>
                  <a:pt x="16146" y="16247"/>
                </a:lnTo>
                <a:lnTo>
                  <a:pt x="16123" y="16215"/>
                </a:lnTo>
                <a:close/>
                <a:moveTo>
                  <a:pt x="15400" y="16728"/>
                </a:moveTo>
                <a:lnTo>
                  <a:pt x="15422" y="16759"/>
                </a:lnTo>
                <a:lnTo>
                  <a:pt x="15517" y="16692"/>
                </a:lnTo>
                <a:lnTo>
                  <a:pt x="15494" y="16661"/>
                </a:lnTo>
                <a:lnTo>
                  <a:pt x="15400" y="16728"/>
                </a:lnTo>
                <a:close/>
                <a:moveTo>
                  <a:pt x="16617" y="15913"/>
                </a:moveTo>
                <a:lnTo>
                  <a:pt x="16595" y="15881"/>
                </a:lnTo>
                <a:lnTo>
                  <a:pt x="16500" y="15948"/>
                </a:lnTo>
                <a:lnTo>
                  <a:pt x="16523" y="15980"/>
                </a:lnTo>
                <a:lnTo>
                  <a:pt x="16617" y="15913"/>
                </a:lnTo>
                <a:close/>
                <a:moveTo>
                  <a:pt x="15831" y="16470"/>
                </a:moveTo>
                <a:lnTo>
                  <a:pt x="15809" y="16438"/>
                </a:lnTo>
                <a:lnTo>
                  <a:pt x="15714" y="16505"/>
                </a:lnTo>
                <a:lnTo>
                  <a:pt x="15737" y="16537"/>
                </a:lnTo>
                <a:lnTo>
                  <a:pt x="15831" y="16470"/>
                </a:lnTo>
                <a:close/>
                <a:moveTo>
                  <a:pt x="17538" y="15213"/>
                </a:moveTo>
                <a:lnTo>
                  <a:pt x="17444" y="15280"/>
                </a:lnTo>
                <a:lnTo>
                  <a:pt x="17466" y="15312"/>
                </a:lnTo>
                <a:lnTo>
                  <a:pt x="17561" y="15245"/>
                </a:lnTo>
                <a:lnTo>
                  <a:pt x="17538" y="15213"/>
                </a:lnTo>
                <a:close/>
                <a:moveTo>
                  <a:pt x="17089" y="15579"/>
                </a:moveTo>
                <a:lnTo>
                  <a:pt x="17067" y="15547"/>
                </a:lnTo>
                <a:lnTo>
                  <a:pt x="16972" y="15614"/>
                </a:lnTo>
                <a:lnTo>
                  <a:pt x="16995" y="15646"/>
                </a:lnTo>
                <a:lnTo>
                  <a:pt x="17089" y="15579"/>
                </a:lnTo>
                <a:close/>
                <a:moveTo>
                  <a:pt x="16280" y="16104"/>
                </a:moveTo>
                <a:lnTo>
                  <a:pt x="16186" y="16171"/>
                </a:lnTo>
                <a:lnTo>
                  <a:pt x="16208" y="16203"/>
                </a:lnTo>
                <a:lnTo>
                  <a:pt x="16303" y="16136"/>
                </a:lnTo>
                <a:lnTo>
                  <a:pt x="16280" y="16104"/>
                </a:lnTo>
                <a:close/>
                <a:moveTo>
                  <a:pt x="17623" y="15201"/>
                </a:moveTo>
                <a:lnTo>
                  <a:pt x="17718" y="15134"/>
                </a:lnTo>
                <a:lnTo>
                  <a:pt x="17695" y="15102"/>
                </a:lnTo>
                <a:lnTo>
                  <a:pt x="17601" y="15169"/>
                </a:lnTo>
                <a:lnTo>
                  <a:pt x="17623" y="15201"/>
                </a:lnTo>
                <a:close/>
                <a:moveTo>
                  <a:pt x="17583" y="16286"/>
                </a:moveTo>
                <a:lnTo>
                  <a:pt x="17525" y="16386"/>
                </a:lnTo>
                <a:lnTo>
                  <a:pt x="17559" y="16405"/>
                </a:lnTo>
                <a:lnTo>
                  <a:pt x="17616" y="16306"/>
                </a:lnTo>
                <a:lnTo>
                  <a:pt x="17583" y="16286"/>
                </a:lnTo>
                <a:close/>
                <a:moveTo>
                  <a:pt x="17621" y="16221"/>
                </a:moveTo>
                <a:lnTo>
                  <a:pt x="17654" y="16240"/>
                </a:lnTo>
                <a:lnTo>
                  <a:pt x="17712" y="16141"/>
                </a:lnTo>
                <a:lnTo>
                  <a:pt x="17678" y="16122"/>
                </a:lnTo>
                <a:lnTo>
                  <a:pt x="17621" y="16221"/>
                </a:lnTo>
                <a:close/>
                <a:moveTo>
                  <a:pt x="17391" y="16616"/>
                </a:moveTo>
                <a:lnTo>
                  <a:pt x="17334" y="16716"/>
                </a:lnTo>
                <a:lnTo>
                  <a:pt x="17367" y="16735"/>
                </a:lnTo>
                <a:lnTo>
                  <a:pt x="17425" y="16636"/>
                </a:lnTo>
                <a:lnTo>
                  <a:pt x="17391" y="16616"/>
                </a:lnTo>
                <a:close/>
                <a:moveTo>
                  <a:pt x="16946" y="17461"/>
                </a:moveTo>
                <a:lnTo>
                  <a:pt x="16912" y="17441"/>
                </a:lnTo>
                <a:lnTo>
                  <a:pt x="16855" y="17540"/>
                </a:lnTo>
                <a:lnTo>
                  <a:pt x="16888" y="17560"/>
                </a:lnTo>
                <a:lnTo>
                  <a:pt x="16946" y="17461"/>
                </a:lnTo>
                <a:close/>
                <a:moveTo>
                  <a:pt x="17200" y="16946"/>
                </a:moveTo>
                <a:lnTo>
                  <a:pt x="17142" y="17046"/>
                </a:lnTo>
                <a:lnTo>
                  <a:pt x="17176" y="17065"/>
                </a:lnTo>
                <a:lnTo>
                  <a:pt x="17233" y="16966"/>
                </a:lnTo>
                <a:lnTo>
                  <a:pt x="17200" y="16946"/>
                </a:lnTo>
                <a:close/>
                <a:moveTo>
                  <a:pt x="17774" y="15957"/>
                </a:moveTo>
                <a:lnTo>
                  <a:pt x="17717" y="16056"/>
                </a:lnTo>
                <a:lnTo>
                  <a:pt x="17750" y="16075"/>
                </a:lnTo>
                <a:lnTo>
                  <a:pt x="17808" y="15976"/>
                </a:lnTo>
                <a:lnTo>
                  <a:pt x="17774" y="15957"/>
                </a:lnTo>
                <a:close/>
                <a:moveTo>
                  <a:pt x="17008" y="17276"/>
                </a:moveTo>
                <a:lnTo>
                  <a:pt x="16951" y="17375"/>
                </a:lnTo>
                <a:lnTo>
                  <a:pt x="16984" y="17395"/>
                </a:lnTo>
                <a:lnTo>
                  <a:pt x="17042" y="17296"/>
                </a:lnTo>
                <a:lnTo>
                  <a:pt x="17008" y="17276"/>
                </a:lnTo>
                <a:close/>
                <a:moveTo>
                  <a:pt x="17463" y="16570"/>
                </a:moveTo>
                <a:lnTo>
                  <a:pt x="17521" y="16471"/>
                </a:lnTo>
                <a:lnTo>
                  <a:pt x="17487" y="16451"/>
                </a:lnTo>
                <a:lnTo>
                  <a:pt x="17429" y="16551"/>
                </a:lnTo>
                <a:lnTo>
                  <a:pt x="17463" y="16570"/>
                </a:lnTo>
                <a:close/>
                <a:moveTo>
                  <a:pt x="18382" y="14986"/>
                </a:moveTo>
                <a:lnTo>
                  <a:pt x="18349" y="14967"/>
                </a:lnTo>
                <a:lnTo>
                  <a:pt x="18291" y="15066"/>
                </a:lnTo>
                <a:lnTo>
                  <a:pt x="18325" y="15086"/>
                </a:lnTo>
                <a:lnTo>
                  <a:pt x="18382" y="14986"/>
                </a:lnTo>
                <a:close/>
                <a:moveTo>
                  <a:pt x="18387" y="14901"/>
                </a:moveTo>
                <a:lnTo>
                  <a:pt x="18420" y="14921"/>
                </a:lnTo>
                <a:lnTo>
                  <a:pt x="18478" y="14822"/>
                </a:lnTo>
                <a:lnTo>
                  <a:pt x="18444" y="14802"/>
                </a:lnTo>
                <a:lnTo>
                  <a:pt x="18387" y="14901"/>
                </a:lnTo>
                <a:close/>
                <a:moveTo>
                  <a:pt x="17329" y="16801"/>
                </a:moveTo>
                <a:lnTo>
                  <a:pt x="17295" y="16781"/>
                </a:lnTo>
                <a:lnTo>
                  <a:pt x="17238" y="16881"/>
                </a:lnTo>
                <a:lnTo>
                  <a:pt x="17271" y="16900"/>
                </a:lnTo>
                <a:lnTo>
                  <a:pt x="17329" y="16801"/>
                </a:lnTo>
                <a:close/>
                <a:moveTo>
                  <a:pt x="17138" y="17131"/>
                </a:moveTo>
                <a:lnTo>
                  <a:pt x="17104" y="17111"/>
                </a:lnTo>
                <a:lnTo>
                  <a:pt x="17046" y="17210"/>
                </a:lnTo>
                <a:lnTo>
                  <a:pt x="17080" y="17230"/>
                </a:lnTo>
                <a:lnTo>
                  <a:pt x="17138" y="17131"/>
                </a:lnTo>
                <a:close/>
                <a:moveTo>
                  <a:pt x="17812" y="15891"/>
                </a:moveTo>
                <a:lnTo>
                  <a:pt x="17846" y="15910"/>
                </a:lnTo>
                <a:lnTo>
                  <a:pt x="17903" y="15811"/>
                </a:lnTo>
                <a:lnTo>
                  <a:pt x="17870" y="15792"/>
                </a:lnTo>
                <a:lnTo>
                  <a:pt x="17812" y="15891"/>
                </a:lnTo>
                <a:close/>
                <a:moveTo>
                  <a:pt x="18004" y="15561"/>
                </a:moveTo>
                <a:lnTo>
                  <a:pt x="18037" y="15581"/>
                </a:lnTo>
                <a:lnTo>
                  <a:pt x="18095" y="15481"/>
                </a:lnTo>
                <a:lnTo>
                  <a:pt x="18061" y="15462"/>
                </a:lnTo>
                <a:lnTo>
                  <a:pt x="18004" y="15561"/>
                </a:lnTo>
                <a:close/>
                <a:moveTo>
                  <a:pt x="18195" y="15231"/>
                </a:moveTo>
                <a:lnTo>
                  <a:pt x="18229" y="15251"/>
                </a:lnTo>
                <a:lnTo>
                  <a:pt x="18286" y="15151"/>
                </a:lnTo>
                <a:lnTo>
                  <a:pt x="18253" y="15132"/>
                </a:lnTo>
                <a:lnTo>
                  <a:pt x="18195" y="15231"/>
                </a:lnTo>
                <a:close/>
                <a:moveTo>
                  <a:pt x="17966" y="15627"/>
                </a:moveTo>
                <a:lnTo>
                  <a:pt x="17908" y="15726"/>
                </a:lnTo>
                <a:lnTo>
                  <a:pt x="17942" y="15745"/>
                </a:lnTo>
                <a:lnTo>
                  <a:pt x="17999" y="15646"/>
                </a:lnTo>
                <a:lnTo>
                  <a:pt x="17966" y="15627"/>
                </a:lnTo>
                <a:close/>
                <a:moveTo>
                  <a:pt x="18191" y="15316"/>
                </a:moveTo>
                <a:lnTo>
                  <a:pt x="18157" y="15297"/>
                </a:lnTo>
                <a:lnTo>
                  <a:pt x="18099" y="15396"/>
                </a:lnTo>
                <a:lnTo>
                  <a:pt x="18133" y="15416"/>
                </a:lnTo>
                <a:lnTo>
                  <a:pt x="18191" y="15316"/>
                </a:lnTo>
                <a:close/>
                <a:moveTo>
                  <a:pt x="9664" y="18226"/>
                </a:moveTo>
                <a:lnTo>
                  <a:pt x="9670" y="18264"/>
                </a:lnTo>
                <a:lnTo>
                  <a:pt x="9784" y="18245"/>
                </a:lnTo>
                <a:lnTo>
                  <a:pt x="9778" y="18206"/>
                </a:lnTo>
                <a:lnTo>
                  <a:pt x="9664" y="18226"/>
                </a:lnTo>
                <a:close/>
                <a:moveTo>
                  <a:pt x="9854" y="18193"/>
                </a:moveTo>
                <a:lnTo>
                  <a:pt x="9860" y="18231"/>
                </a:lnTo>
                <a:lnTo>
                  <a:pt x="9974" y="18212"/>
                </a:lnTo>
                <a:lnTo>
                  <a:pt x="9968" y="18174"/>
                </a:lnTo>
                <a:lnTo>
                  <a:pt x="9854" y="18193"/>
                </a:lnTo>
                <a:close/>
                <a:moveTo>
                  <a:pt x="8714" y="18390"/>
                </a:moveTo>
                <a:lnTo>
                  <a:pt x="8721" y="18428"/>
                </a:lnTo>
                <a:lnTo>
                  <a:pt x="8835" y="18408"/>
                </a:lnTo>
                <a:lnTo>
                  <a:pt x="8828" y="18370"/>
                </a:lnTo>
                <a:lnTo>
                  <a:pt x="8714" y="18390"/>
                </a:lnTo>
                <a:close/>
                <a:moveTo>
                  <a:pt x="10423" y="18095"/>
                </a:moveTo>
                <a:lnTo>
                  <a:pt x="10430" y="18133"/>
                </a:lnTo>
                <a:lnTo>
                  <a:pt x="10544" y="18114"/>
                </a:lnTo>
                <a:lnTo>
                  <a:pt x="10538" y="18075"/>
                </a:lnTo>
                <a:lnTo>
                  <a:pt x="10423" y="18095"/>
                </a:lnTo>
                <a:close/>
                <a:moveTo>
                  <a:pt x="10044" y="18161"/>
                </a:moveTo>
                <a:lnTo>
                  <a:pt x="10050" y="18199"/>
                </a:lnTo>
                <a:lnTo>
                  <a:pt x="10164" y="18179"/>
                </a:lnTo>
                <a:lnTo>
                  <a:pt x="10158" y="18141"/>
                </a:lnTo>
                <a:lnTo>
                  <a:pt x="10044" y="18161"/>
                </a:lnTo>
                <a:close/>
                <a:moveTo>
                  <a:pt x="8904" y="18357"/>
                </a:moveTo>
                <a:lnTo>
                  <a:pt x="8911" y="18395"/>
                </a:lnTo>
                <a:lnTo>
                  <a:pt x="9025" y="18375"/>
                </a:lnTo>
                <a:lnTo>
                  <a:pt x="9018" y="18337"/>
                </a:lnTo>
                <a:lnTo>
                  <a:pt x="8904" y="18357"/>
                </a:lnTo>
                <a:close/>
                <a:moveTo>
                  <a:pt x="9284" y="18291"/>
                </a:moveTo>
                <a:lnTo>
                  <a:pt x="9291" y="18330"/>
                </a:lnTo>
                <a:lnTo>
                  <a:pt x="9405" y="18310"/>
                </a:lnTo>
                <a:lnTo>
                  <a:pt x="9398" y="18272"/>
                </a:lnTo>
                <a:lnTo>
                  <a:pt x="9284" y="18291"/>
                </a:lnTo>
                <a:close/>
                <a:moveTo>
                  <a:pt x="9094" y="18324"/>
                </a:moveTo>
                <a:lnTo>
                  <a:pt x="9101" y="18362"/>
                </a:lnTo>
                <a:lnTo>
                  <a:pt x="9215" y="18343"/>
                </a:lnTo>
                <a:lnTo>
                  <a:pt x="9208" y="18304"/>
                </a:lnTo>
                <a:lnTo>
                  <a:pt x="9094" y="18324"/>
                </a:lnTo>
                <a:close/>
                <a:moveTo>
                  <a:pt x="9474" y="18259"/>
                </a:moveTo>
                <a:lnTo>
                  <a:pt x="9480" y="18297"/>
                </a:lnTo>
                <a:lnTo>
                  <a:pt x="9595" y="18277"/>
                </a:lnTo>
                <a:lnTo>
                  <a:pt x="9588" y="18239"/>
                </a:lnTo>
                <a:lnTo>
                  <a:pt x="9474" y="18259"/>
                </a:lnTo>
                <a:close/>
                <a:moveTo>
                  <a:pt x="10234" y="18128"/>
                </a:moveTo>
                <a:lnTo>
                  <a:pt x="10240" y="18166"/>
                </a:lnTo>
                <a:lnTo>
                  <a:pt x="10354" y="18146"/>
                </a:lnTo>
                <a:lnTo>
                  <a:pt x="10348" y="18108"/>
                </a:lnTo>
                <a:lnTo>
                  <a:pt x="10234" y="18128"/>
                </a:lnTo>
                <a:close/>
                <a:moveTo>
                  <a:pt x="11753" y="17866"/>
                </a:moveTo>
                <a:lnTo>
                  <a:pt x="11759" y="17904"/>
                </a:lnTo>
                <a:lnTo>
                  <a:pt x="11873" y="17885"/>
                </a:lnTo>
                <a:lnTo>
                  <a:pt x="11867" y="17846"/>
                </a:lnTo>
                <a:lnTo>
                  <a:pt x="11753" y="17866"/>
                </a:lnTo>
                <a:close/>
                <a:moveTo>
                  <a:pt x="11563" y="17899"/>
                </a:moveTo>
                <a:lnTo>
                  <a:pt x="11569" y="17937"/>
                </a:lnTo>
                <a:lnTo>
                  <a:pt x="11684" y="17917"/>
                </a:lnTo>
                <a:lnTo>
                  <a:pt x="11677" y="17879"/>
                </a:lnTo>
                <a:lnTo>
                  <a:pt x="11563" y="17899"/>
                </a:lnTo>
                <a:close/>
                <a:moveTo>
                  <a:pt x="11183" y="17964"/>
                </a:moveTo>
                <a:lnTo>
                  <a:pt x="11190" y="18002"/>
                </a:lnTo>
                <a:lnTo>
                  <a:pt x="11304" y="17983"/>
                </a:lnTo>
                <a:lnTo>
                  <a:pt x="11297" y="17945"/>
                </a:lnTo>
                <a:lnTo>
                  <a:pt x="11183" y="17964"/>
                </a:lnTo>
                <a:close/>
                <a:moveTo>
                  <a:pt x="10803" y="18030"/>
                </a:moveTo>
                <a:lnTo>
                  <a:pt x="10810" y="18068"/>
                </a:lnTo>
                <a:lnTo>
                  <a:pt x="10924" y="18048"/>
                </a:lnTo>
                <a:lnTo>
                  <a:pt x="10917" y="18010"/>
                </a:lnTo>
                <a:lnTo>
                  <a:pt x="10803" y="18030"/>
                </a:lnTo>
                <a:close/>
                <a:moveTo>
                  <a:pt x="11373" y="17931"/>
                </a:moveTo>
                <a:lnTo>
                  <a:pt x="11380" y="17970"/>
                </a:lnTo>
                <a:lnTo>
                  <a:pt x="11494" y="17950"/>
                </a:lnTo>
                <a:lnTo>
                  <a:pt x="11487" y="17912"/>
                </a:lnTo>
                <a:lnTo>
                  <a:pt x="11373" y="17931"/>
                </a:lnTo>
                <a:close/>
                <a:moveTo>
                  <a:pt x="10613" y="18062"/>
                </a:moveTo>
                <a:lnTo>
                  <a:pt x="10620" y="18101"/>
                </a:lnTo>
                <a:lnTo>
                  <a:pt x="10734" y="18081"/>
                </a:lnTo>
                <a:lnTo>
                  <a:pt x="10727" y="18043"/>
                </a:lnTo>
                <a:lnTo>
                  <a:pt x="10613" y="18062"/>
                </a:lnTo>
                <a:close/>
                <a:moveTo>
                  <a:pt x="10993" y="17997"/>
                </a:moveTo>
                <a:lnTo>
                  <a:pt x="11000" y="18035"/>
                </a:lnTo>
                <a:lnTo>
                  <a:pt x="11114" y="18015"/>
                </a:lnTo>
                <a:lnTo>
                  <a:pt x="11107" y="17977"/>
                </a:lnTo>
                <a:lnTo>
                  <a:pt x="10993" y="17997"/>
                </a:lnTo>
                <a:close/>
                <a:moveTo>
                  <a:pt x="7385" y="18619"/>
                </a:moveTo>
                <a:lnTo>
                  <a:pt x="7391" y="18657"/>
                </a:lnTo>
                <a:lnTo>
                  <a:pt x="7505" y="18637"/>
                </a:lnTo>
                <a:lnTo>
                  <a:pt x="7499" y="18599"/>
                </a:lnTo>
                <a:lnTo>
                  <a:pt x="7385" y="18619"/>
                </a:lnTo>
                <a:close/>
                <a:moveTo>
                  <a:pt x="5676" y="18913"/>
                </a:moveTo>
                <a:lnTo>
                  <a:pt x="5682" y="18951"/>
                </a:lnTo>
                <a:lnTo>
                  <a:pt x="5796" y="18932"/>
                </a:lnTo>
                <a:lnTo>
                  <a:pt x="5790" y="18894"/>
                </a:lnTo>
                <a:lnTo>
                  <a:pt x="5676" y="18913"/>
                </a:lnTo>
                <a:close/>
                <a:moveTo>
                  <a:pt x="5866" y="18880"/>
                </a:moveTo>
                <a:lnTo>
                  <a:pt x="5872" y="18919"/>
                </a:lnTo>
                <a:lnTo>
                  <a:pt x="5986" y="18899"/>
                </a:lnTo>
                <a:lnTo>
                  <a:pt x="5980" y="18861"/>
                </a:lnTo>
                <a:lnTo>
                  <a:pt x="5866" y="18880"/>
                </a:lnTo>
                <a:close/>
                <a:moveTo>
                  <a:pt x="6245" y="18815"/>
                </a:moveTo>
                <a:lnTo>
                  <a:pt x="6252" y="18853"/>
                </a:lnTo>
                <a:lnTo>
                  <a:pt x="6366" y="18834"/>
                </a:lnTo>
                <a:lnTo>
                  <a:pt x="6359" y="18795"/>
                </a:lnTo>
                <a:lnTo>
                  <a:pt x="6245" y="18815"/>
                </a:lnTo>
                <a:close/>
                <a:moveTo>
                  <a:pt x="6055" y="18848"/>
                </a:moveTo>
                <a:lnTo>
                  <a:pt x="6062" y="18886"/>
                </a:lnTo>
                <a:lnTo>
                  <a:pt x="6176" y="18866"/>
                </a:lnTo>
                <a:lnTo>
                  <a:pt x="6170" y="18828"/>
                </a:lnTo>
                <a:lnTo>
                  <a:pt x="6055" y="18848"/>
                </a:lnTo>
                <a:close/>
                <a:moveTo>
                  <a:pt x="5486" y="18946"/>
                </a:moveTo>
                <a:lnTo>
                  <a:pt x="5492" y="18984"/>
                </a:lnTo>
                <a:lnTo>
                  <a:pt x="5606" y="18964"/>
                </a:lnTo>
                <a:lnTo>
                  <a:pt x="5600" y="18926"/>
                </a:lnTo>
                <a:lnTo>
                  <a:pt x="5486" y="18946"/>
                </a:lnTo>
                <a:close/>
                <a:moveTo>
                  <a:pt x="8524" y="18422"/>
                </a:moveTo>
                <a:lnTo>
                  <a:pt x="8531" y="18461"/>
                </a:lnTo>
                <a:lnTo>
                  <a:pt x="8645" y="18441"/>
                </a:lnTo>
                <a:lnTo>
                  <a:pt x="8638" y="18403"/>
                </a:lnTo>
                <a:lnTo>
                  <a:pt x="8524" y="18422"/>
                </a:lnTo>
                <a:close/>
                <a:moveTo>
                  <a:pt x="4916" y="19044"/>
                </a:moveTo>
                <a:lnTo>
                  <a:pt x="4917" y="19050"/>
                </a:lnTo>
                <a:lnTo>
                  <a:pt x="5034" y="19050"/>
                </a:lnTo>
                <a:lnTo>
                  <a:pt x="5030" y="19024"/>
                </a:lnTo>
                <a:lnTo>
                  <a:pt x="4916" y="19044"/>
                </a:lnTo>
                <a:close/>
                <a:moveTo>
                  <a:pt x="5296" y="18979"/>
                </a:moveTo>
                <a:lnTo>
                  <a:pt x="5302" y="19017"/>
                </a:lnTo>
                <a:lnTo>
                  <a:pt x="5416" y="18997"/>
                </a:lnTo>
                <a:lnTo>
                  <a:pt x="5410" y="18959"/>
                </a:lnTo>
                <a:lnTo>
                  <a:pt x="5296" y="18979"/>
                </a:lnTo>
                <a:close/>
                <a:moveTo>
                  <a:pt x="5106" y="19011"/>
                </a:moveTo>
                <a:lnTo>
                  <a:pt x="5112" y="19050"/>
                </a:lnTo>
                <a:lnTo>
                  <a:pt x="5227" y="19030"/>
                </a:lnTo>
                <a:lnTo>
                  <a:pt x="5220" y="18992"/>
                </a:lnTo>
                <a:lnTo>
                  <a:pt x="5106" y="19011"/>
                </a:lnTo>
                <a:close/>
                <a:moveTo>
                  <a:pt x="6435" y="18782"/>
                </a:moveTo>
                <a:lnTo>
                  <a:pt x="6442" y="18821"/>
                </a:lnTo>
                <a:lnTo>
                  <a:pt x="6556" y="18801"/>
                </a:lnTo>
                <a:lnTo>
                  <a:pt x="6549" y="18763"/>
                </a:lnTo>
                <a:lnTo>
                  <a:pt x="6435" y="18782"/>
                </a:lnTo>
                <a:close/>
                <a:moveTo>
                  <a:pt x="7765" y="18553"/>
                </a:moveTo>
                <a:lnTo>
                  <a:pt x="7771" y="18591"/>
                </a:lnTo>
                <a:lnTo>
                  <a:pt x="7885" y="18572"/>
                </a:lnTo>
                <a:lnTo>
                  <a:pt x="7879" y="18534"/>
                </a:lnTo>
                <a:lnTo>
                  <a:pt x="7765" y="18553"/>
                </a:lnTo>
                <a:close/>
                <a:moveTo>
                  <a:pt x="7955" y="18520"/>
                </a:moveTo>
                <a:lnTo>
                  <a:pt x="7961" y="18559"/>
                </a:lnTo>
                <a:lnTo>
                  <a:pt x="8075" y="18539"/>
                </a:lnTo>
                <a:lnTo>
                  <a:pt x="8069" y="18501"/>
                </a:lnTo>
                <a:lnTo>
                  <a:pt x="7955" y="18520"/>
                </a:lnTo>
                <a:close/>
                <a:moveTo>
                  <a:pt x="8144" y="18488"/>
                </a:moveTo>
                <a:lnTo>
                  <a:pt x="8151" y="18526"/>
                </a:lnTo>
                <a:lnTo>
                  <a:pt x="8265" y="18506"/>
                </a:lnTo>
                <a:lnTo>
                  <a:pt x="8259" y="18468"/>
                </a:lnTo>
                <a:lnTo>
                  <a:pt x="8144" y="18488"/>
                </a:lnTo>
                <a:close/>
                <a:moveTo>
                  <a:pt x="8334" y="18455"/>
                </a:moveTo>
                <a:lnTo>
                  <a:pt x="8341" y="18493"/>
                </a:lnTo>
                <a:lnTo>
                  <a:pt x="8455" y="18474"/>
                </a:lnTo>
                <a:lnTo>
                  <a:pt x="8448" y="18435"/>
                </a:lnTo>
                <a:lnTo>
                  <a:pt x="8334" y="18455"/>
                </a:lnTo>
                <a:close/>
                <a:moveTo>
                  <a:pt x="7195" y="18651"/>
                </a:moveTo>
                <a:lnTo>
                  <a:pt x="7202" y="18690"/>
                </a:lnTo>
                <a:lnTo>
                  <a:pt x="7316" y="18670"/>
                </a:lnTo>
                <a:lnTo>
                  <a:pt x="7309" y="18632"/>
                </a:lnTo>
                <a:lnTo>
                  <a:pt x="7195" y="18651"/>
                </a:lnTo>
                <a:close/>
                <a:moveTo>
                  <a:pt x="7005" y="18684"/>
                </a:moveTo>
                <a:lnTo>
                  <a:pt x="7012" y="18722"/>
                </a:lnTo>
                <a:lnTo>
                  <a:pt x="7126" y="18703"/>
                </a:lnTo>
                <a:lnTo>
                  <a:pt x="7119" y="18664"/>
                </a:lnTo>
                <a:lnTo>
                  <a:pt x="7005" y="18684"/>
                </a:lnTo>
                <a:close/>
                <a:moveTo>
                  <a:pt x="6815" y="18717"/>
                </a:moveTo>
                <a:lnTo>
                  <a:pt x="6822" y="18755"/>
                </a:lnTo>
                <a:lnTo>
                  <a:pt x="6936" y="18735"/>
                </a:lnTo>
                <a:lnTo>
                  <a:pt x="6929" y="18697"/>
                </a:lnTo>
                <a:lnTo>
                  <a:pt x="6815" y="18717"/>
                </a:lnTo>
                <a:close/>
                <a:moveTo>
                  <a:pt x="6625" y="18750"/>
                </a:moveTo>
                <a:lnTo>
                  <a:pt x="6632" y="18788"/>
                </a:lnTo>
                <a:lnTo>
                  <a:pt x="6746" y="18768"/>
                </a:lnTo>
                <a:lnTo>
                  <a:pt x="6739" y="18730"/>
                </a:lnTo>
                <a:lnTo>
                  <a:pt x="6625" y="18750"/>
                </a:lnTo>
                <a:close/>
                <a:moveTo>
                  <a:pt x="7575" y="18586"/>
                </a:moveTo>
                <a:lnTo>
                  <a:pt x="7581" y="18624"/>
                </a:lnTo>
                <a:lnTo>
                  <a:pt x="7695" y="18605"/>
                </a:lnTo>
                <a:lnTo>
                  <a:pt x="7689" y="18566"/>
                </a:lnTo>
                <a:lnTo>
                  <a:pt x="7575" y="18586"/>
                </a:lnTo>
                <a:close/>
                <a:moveTo>
                  <a:pt x="16332" y="18280"/>
                </a:moveTo>
                <a:lnTo>
                  <a:pt x="16361" y="18306"/>
                </a:lnTo>
                <a:lnTo>
                  <a:pt x="16438" y="18219"/>
                </a:lnTo>
                <a:lnTo>
                  <a:pt x="16409" y="18193"/>
                </a:lnTo>
                <a:lnTo>
                  <a:pt x="16332" y="18280"/>
                </a:lnTo>
                <a:close/>
                <a:moveTo>
                  <a:pt x="16203" y="18425"/>
                </a:moveTo>
                <a:lnTo>
                  <a:pt x="16232" y="18451"/>
                </a:lnTo>
                <a:lnTo>
                  <a:pt x="16309" y="18364"/>
                </a:lnTo>
                <a:lnTo>
                  <a:pt x="16280" y="18338"/>
                </a:lnTo>
                <a:lnTo>
                  <a:pt x="16203" y="18425"/>
                </a:lnTo>
                <a:close/>
                <a:moveTo>
                  <a:pt x="15818" y="18858"/>
                </a:moveTo>
                <a:lnTo>
                  <a:pt x="15847" y="18884"/>
                </a:lnTo>
                <a:lnTo>
                  <a:pt x="15924" y="18797"/>
                </a:lnTo>
                <a:lnTo>
                  <a:pt x="15895" y="18772"/>
                </a:lnTo>
                <a:lnTo>
                  <a:pt x="15818" y="18858"/>
                </a:lnTo>
                <a:close/>
                <a:moveTo>
                  <a:pt x="16075" y="18569"/>
                </a:moveTo>
                <a:lnTo>
                  <a:pt x="16104" y="18595"/>
                </a:lnTo>
                <a:lnTo>
                  <a:pt x="16181" y="18508"/>
                </a:lnTo>
                <a:lnTo>
                  <a:pt x="16152" y="18483"/>
                </a:lnTo>
                <a:lnTo>
                  <a:pt x="16075" y="18569"/>
                </a:lnTo>
                <a:close/>
                <a:moveTo>
                  <a:pt x="15946" y="18714"/>
                </a:moveTo>
                <a:lnTo>
                  <a:pt x="15975" y="18740"/>
                </a:lnTo>
                <a:lnTo>
                  <a:pt x="16053" y="18653"/>
                </a:lnTo>
                <a:lnTo>
                  <a:pt x="16024" y="18627"/>
                </a:lnTo>
                <a:lnTo>
                  <a:pt x="15946" y="18714"/>
                </a:lnTo>
                <a:close/>
                <a:moveTo>
                  <a:pt x="15690" y="19003"/>
                </a:moveTo>
                <a:lnTo>
                  <a:pt x="15719" y="19029"/>
                </a:lnTo>
                <a:lnTo>
                  <a:pt x="15796" y="18942"/>
                </a:lnTo>
                <a:lnTo>
                  <a:pt x="15767" y="18916"/>
                </a:lnTo>
                <a:lnTo>
                  <a:pt x="15690" y="19003"/>
                </a:lnTo>
                <a:close/>
                <a:moveTo>
                  <a:pt x="14712" y="17676"/>
                </a:moveTo>
                <a:lnTo>
                  <a:pt x="14674" y="17680"/>
                </a:lnTo>
                <a:lnTo>
                  <a:pt x="14687" y="17797"/>
                </a:lnTo>
                <a:lnTo>
                  <a:pt x="14726" y="17792"/>
                </a:lnTo>
                <a:lnTo>
                  <a:pt x="14712" y="17676"/>
                </a:lnTo>
                <a:close/>
                <a:moveTo>
                  <a:pt x="14830" y="19040"/>
                </a:moveTo>
                <a:lnTo>
                  <a:pt x="14832" y="19050"/>
                </a:lnTo>
                <a:lnTo>
                  <a:pt x="14871" y="19050"/>
                </a:lnTo>
                <a:lnTo>
                  <a:pt x="14869" y="19035"/>
                </a:lnTo>
                <a:lnTo>
                  <a:pt x="14830" y="19040"/>
                </a:lnTo>
                <a:close/>
                <a:moveTo>
                  <a:pt x="14735" y="17870"/>
                </a:moveTo>
                <a:lnTo>
                  <a:pt x="14696" y="17874"/>
                </a:lnTo>
                <a:lnTo>
                  <a:pt x="14710" y="17991"/>
                </a:lnTo>
                <a:lnTo>
                  <a:pt x="14748" y="17986"/>
                </a:lnTo>
                <a:lnTo>
                  <a:pt x="14735" y="17870"/>
                </a:lnTo>
                <a:close/>
                <a:moveTo>
                  <a:pt x="14757" y="18064"/>
                </a:moveTo>
                <a:lnTo>
                  <a:pt x="14718" y="18069"/>
                </a:lnTo>
                <a:lnTo>
                  <a:pt x="14732" y="18185"/>
                </a:lnTo>
                <a:lnTo>
                  <a:pt x="14770" y="18181"/>
                </a:lnTo>
                <a:lnTo>
                  <a:pt x="14757" y="18064"/>
                </a:lnTo>
                <a:close/>
                <a:moveTo>
                  <a:pt x="14847" y="18841"/>
                </a:moveTo>
                <a:lnTo>
                  <a:pt x="14808" y="18846"/>
                </a:lnTo>
                <a:lnTo>
                  <a:pt x="14821" y="18962"/>
                </a:lnTo>
                <a:lnTo>
                  <a:pt x="14860" y="18957"/>
                </a:lnTo>
                <a:lnTo>
                  <a:pt x="14847" y="18841"/>
                </a:lnTo>
                <a:close/>
                <a:moveTo>
                  <a:pt x="14824" y="18647"/>
                </a:moveTo>
                <a:lnTo>
                  <a:pt x="14786" y="18651"/>
                </a:lnTo>
                <a:lnTo>
                  <a:pt x="14799" y="18768"/>
                </a:lnTo>
                <a:lnTo>
                  <a:pt x="14838" y="18763"/>
                </a:lnTo>
                <a:lnTo>
                  <a:pt x="14824" y="18647"/>
                </a:lnTo>
                <a:close/>
                <a:moveTo>
                  <a:pt x="14802" y="18453"/>
                </a:moveTo>
                <a:lnTo>
                  <a:pt x="14763" y="18457"/>
                </a:lnTo>
                <a:lnTo>
                  <a:pt x="14777" y="18573"/>
                </a:lnTo>
                <a:lnTo>
                  <a:pt x="14815" y="18569"/>
                </a:lnTo>
                <a:lnTo>
                  <a:pt x="14802" y="18453"/>
                </a:lnTo>
                <a:close/>
                <a:moveTo>
                  <a:pt x="14779" y="18258"/>
                </a:moveTo>
                <a:lnTo>
                  <a:pt x="14741" y="18263"/>
                </a:lnTo>
                <a:lnTo>
                  <a:pt x="14754" y="18379"/>
                </a:lnTo>
                <a:lnTo>
                  <a:pt x="14793" y="18375"/>
                </a:lnTo>
                <a:lnTo>
                  <a:pt x="14779" y="18258"/>
                </a:lnTo>
                <a:close/>
                <a:moveTo>
                  <a:pt x="23165" y="11090"/>
                </a:moveTo>
                <a:cubicBezTo>
                  <a:pt x="23035" y="11090"/>
                  <a:pt x="22930" y="11195"/>
                  <a:pt x="22930" y="11325"/>
                </a:cubicBezTo>
                <a:cubicBezTo>
                  <a:pt x="22930" y="11429"/>
                  <a:pt x="22998" y="11518"/>
                  <a:pt x="23092" y="11548"/>
                </a:cubicBezTo>
                <a:lnTo>
                  <a:pt x="23074" y="11625"/>
                </a:lnTo>
                <a:lnTo>
                  <a:pt x="23112" y="11634"/>
                </a:lnTo>
                <a:lnTo>
                  <a:pt x="23130" y="11557"/>
                </a:lnTo>
                <a:cubicBezTo>
                  <a:pt x="23141" y="11559"/>
                  <a:pt x="23153" y="11560"/>
                  <a:pt x="23165" y="11560"/>
                </a:cubicBezTo>
                <a:cubicBezTo>
                  <a:pt x="23295" y="11560"/>
                  <a:pt x="23400" y="11455"/>
                  <a:pt x="23400" y="11325"/>
                </a:cubicBezTo>
                <a:cubicBezTo>
                  <a:pt x="23400" y="11195"/>
                  <a:pt x="23295" y="11090"/>
                  <a:pt x="23165" y="11090"/>
                </a:cubicBezTo>
                <a:close/>
                <a:moveTo>
                  <a:pt x="16650" y="10785"/>
                </a:moveTo>
                <a:lnTo>
                  <a:pt x="16611" y="10846"/>
                </a:lnTo>
                <a:lnTo>
                  <a:pt x="16644" y="10866"/>
                </a:lnTo>
                <a:lnTo>
                  <a:pt x="16682" y="10806"/>
                </a:lnTo>
                <a:cubicBezTo>
                  <a:pt x="16716" y="10824"/>
                  <a:pt x="16754" y="10835"/>
                  <a:pt x="16795" y="10835"/>
                </a:cubicBezTo>
                <a:cubicBezTo>
                  <a:pt x="16824" y="10835"/>
                  <a:pt x="16852" y="10830"/>
                  <a:pt x="16877" y="10820"/>
                </a:cubicBezTo>
                <a:lnTo>
                  <a:pt x="16908" y="10885"/>
                </a:lnTo>
                <a:lnTo>
                  <a:pt x="16943" y="10868"/>
                </a:lnTo>
                <a:lnTo>
                  <a:pt x="16912" y="10803"/>
                </a:lnTo>
                <a:cubicBezTo>
                  <a:pt x="16983" y="10763"/>
                  <a:pt x="17030" y="10687"/>
                  <a:pt x="17030" y="10600"/>
                </a:cubicBezTo>
                <a:cubicBezTo>
                  <a:pt x="17030" y="10470"/>
                  <a:pt x="16925" y="10365"/>
                  <a:pt x="16795" y="10365"/>
                </a:cubicBezTo>
                <a:cubicBezTo>
                  <a:pt x="16665" y="10365"/>
                  <a:pt x="16560" y="10470"/>
                  <a:pt x="16560" y="10600"/>
                </a:cubicBezTo>
                <a:cubicBezTo>
                  <a:pt x="16560" y="10675"/>
                  <a:pt x="16595" y="10741"/>
                  <a:pt x="16650" y="10785"/>
                </a:cubicBezTo>
                <a:close/>
                <a:moveTo>
                  <a:pt x="15735" y="1297"/>
                </a:moveTo>
                <a:lnTo>
                  <a:pt x="15660" y="1318"/>
                </a:lnTo>
                <a:lnTo>
                  <a:pt x="15671" y="1355"/>
                </a:lnTo>
                <a:lnTo>
                  <a:pt x="15746" y="1334"/>
                </a:lnTo>
                <a:cubicBezTo>
                  <a:pt x="15779" y="1422"/>
                  <a:pt x="15865" y="1485"/>
                  <a:pt x="15965" y="1485"/>
                </a:cubicBezTo>
                <a:cubicBezTo>
                  <a:pt x="16095" y="1485"/>
                  <a:pt x="16200" y="1380"/>
                  <a:pt x="16200" y="1250"/>
                </a:cubicBezTo>
                <a:cubicBezTo>
                  <a:pt x="16200" y="1120"/>
                  <a:pt x="16095" y="1015"/>
                  <a:pt x="15965" y="1015"/>
                </a:cubicBezTo>
                <a:cubicBezTo>
                  <a:pt x="15914" y="1015"/>
                  <a:pt x="15866" y="1032"/>
                  <a:pt x="15827" y="1060"/>
                </a:cubicBezTo>
                <a:lnTo>
                  <a:pt x="15779" y="1006"/>
                </a:lnTo>
                <a:lnTo>
                  <a:pt x="15750" y="1032"/>
                </a:lnTo>
                <a:lnTo>
                  <a:pt x="15798" y="1085"/>
                </a:lnTo>
                <a:cubicBezTo>
                  <a:pt x="15756" y="1127"/>
                  <a:pt x="15730" y="1186"/>
                  <a:pt x="15730" y="1250"/>
                </a:cubicBezTo>
                <a:cubicBezTo>
                  <a:pt x="15730" y="1266"/>
                  <a:pt x="15732" y="1282"/>
                  <a:pt x="15735" y="1297"/>
                </a:cubicBezTo>
                <a:close/>
                <a:moveTo>
                  <a:pt x="12935" y="4080"/>
                </a:moveTo>
                <a:cubicBezTo>
                  <a:pt x="12935" y="3950"/>
                  <a:pt x="12830" y="3845"/>
                  <a:pt x="12700" y="3845"/>
                </a:cubicBezTo>
                <a:cubicBezTo>
                  <a:pt x="12640" y="3845"/>
                  <a:pt x="12585" y="3868"/>
                  <a:pt x="12543" y="3905"/>
                </a:cubicBezTo>
                <a:lnTo>
                  <a:pt x="12533" y="3895"/>
                </a:lnTo>
                <a:lnTo>
                  <a:pt x="12506" y="3924"/>
                </a:lnTo>
                <a:lnTo>
                  <a:pt x="12517" y="3933"/>
                </a:lnTo>
                <a:cubicBezTo>
                  <a:pt x="12486" y="3972"/>
                  <a:pt x="12467" y="4021"/>
                  <a:pt x="12465" y="4074"/>
                </a:cubicBezTo>
                <a:lnTo>
                  <a:pt x="12468" y="4113"/>
                </a:lnTo>
                <a:cubicBezTo>
                  <a:pt x="12470" y="4133"/>
                  <a:pt x="12476" y="4152"/>
                  <a:pt x="12484" y="4171"/>
                </a:cubicBezTo>
                <a:lnTo>
                  <a:pt x="12418" y="4204"/>
                </a:lnTo>
                <a:lnTo>
                  <a:pt x="12436" y="4239"/>
                </a:lnTo>
                <a:lnTo>
                  <a:pt x="12501" y="4205"/>
                </a:lnTo>
                <a:cubicBezTo>
                  <a:pt x="12543" y="4271"/>
                  <a:pt x="12616" y="4315"/>
                  <a:pt x="12700" y="4315"/>
                </a:cubicBezTo>
                <a:cubicBezTo>
                  <a:pt x="12830" y="4315"/>
                  <a:pt x="12935" y="4210"/>
                  <a:pt x="12935" y="4080"/>
                </a:cubicBezTo>
                <a:close/>
                <a:moveTo>
                  <a:pt x="25173" y="16313"/>
                </a:moveTo>
                <a:lnTo>
                  <a:pt x="25103" y="16301"/>
                </a:lnTo>
                <a:lnTo>
                  <a:pt x="25096" y="16339"/>
                </a:lnTo>
                <a:lnTo>
                  <a:pt x="25166" y="16351"/>
                </a:lnTo>
                <a:cubicBezTo>
                  <a:pt x="25165" y="16357"/>
                  <a:pt x="25165" y="16364"/>
                  <a:pt x="25165" y="16371"/>
                </a:cubicBezTo>
                <a:cubicBezTo>
                  <a:pt x="25165" y="16501"/>
                  <a:pt x="25270" y="16606"/>
                  <a:pt x="25400" y="16606"/>
                </a:cubicBezTo>
                <a:lnTo>
                  <a:pt x="25400" y="16136"/>
                </a:lnTo>
                <a:cubicBezTo>
                  <a:pt x="25290" y="16136"/>
                  <a:pt x="25199" y="16211"/>
                  <a:pt x="25173" y="16313"/>
                </a:cubicBezTo>
                <a:close/>
                <a:moveTo>
                  <a:pt x="5140" y="780"/>
                </a:moveTo>
                <a:cubicBezTo>
                  <a:pt x="5140" y="910"/>
                  <a:pt x="5245" y="1015"/>
                  <a:pt x="5375" y="1015"/>
                </a:cubicBezTo>
                <a:cubicBezTo>
                  <a:pt x="5505" y="1015"/>
                  <a:pt x="5610" y="910"/>
                  <a:pt x="5610" y="780"/>
                </a:cubicBezTo>
                <a:cubicBezTo>
                  <a:pt x="5610" y="734"/>
                  <a:pt x="5596" y="691"/>
                  <a:pt x="5573" y="654"/>
                </a:cubicBezTo>
                <a:lnTo>
                  <a:pt x="5593" y="640"/>
                </a:lnTo>
                <a:lnTo>
                  <a:pt x="5570" y="609"/>
                </a:lnTo>
                <a:lnTo>
                  <a:pt x="5550" y="623"/>
                </a:lnTo>
                <a:cubicBezTo>
                  <a:pt x="5507" y="575"/>
                  <a:pt x="5445" y="545"/>
                  <a:pt x="5375" y="545"/>
                </a:cubicBezTo>
                <a:cubicBezTo>
                  <a:pt x="5245" y="545"/>
                  <a:pt x="5140" y="650"/>
                  <a:pt x="5140" y="780"/>
                </a:cubicBezTo>
                <a:close/>
                <a:moveTo>
                  <a:pt x="6684" y="131"/>
                </a:moveTo>
                <a:lnTo>
                  <a:pt x="6611" y="92"/>
                </a:lnTo>
                <a:cubicBezTo>
                  <a:pt x="6623" y="64"/>
                  <a:pt x="6630" y="33"/>
                  <a:pt x="6630" y="0"/>
                </a:cubicBezTo>
                <a:lnTo>
                  <a:pt x="6160" y="0"/>
                </a:lnTo>
                <a:cubicBezTo>
                  <a:pt x="6160" y="130"/>
                  <a:pt x="6265" y="235"/>
                  <a:pt x="6395" y="235"/>
                </a:cubicBezTo>
                <a:cubicBezTo>
                  <a:pt x="6478" y="235"/>
                  <a:pt x="6551" y="192"/>
                  <a:pt x="6593" y="126"/>
                </a:cubicBezTo>
                <a:lnTo>
                  <a:pt x="6665" y="165"/>
                </a:lnTo>
                <a:lnTo>
                  <a:pt x="6684" y="131"/>
                </a:lnTo>
                <a:close/>
                <a:moveTo>
                  <a:pt x="10945" y="2686"/>
                </a:moveTo>
                <a:lnTo>
                  <a:pt x="10892" y="2708"/>
                </a:lnTo>
                <a:lnTo>
                  <a:pt x="10907" y="2744"/>
                </a:lnTo>
                <a:lnTo>
                  <a:pt x="10956" y="2724"/>
                </a:lnTo>
                <a:cubicBezTo>
                  <a:pt x="10974" y="2771"/>
                  <a:pt x="11007" y="2811"/>
                  <a:pt x="11050" y="2838"/>
                </a:cubicBezTo>
                <a:lnTo>
                  <a:pt x="11042" y="2854"/>
                </a:lnTo>
                <a:lnTo>
                  <a:pt x="11076" y="2872"/>
                </a:lnTo>
                <a:lnTo>
                  <a:pt x="11084" y="2856"/>
                </a:lnTo>
                <a:cubicBezTo>
                  <a:pt x="11112" y="2868"/>
                  <a:pt x="11143" y="2875"/>
                  <a:pt x="11175" y="2875"/>
                </a:cubicBezTo>
                <a:cubicBezTo>
                  <a:pt x="11235" y="2875"/>
                  <a:pt x="11290" y="2852"/>
                  <a:pt x="11332" y="2815"/>
                </a:cubicBezTo>
                <a:lnTo>
                  <a:pt x="11342" y="2824"/>
                </a:lnTo>
                <a:lnTo>
                  <a:pt x="11369" y="2796"/>
                </a:lnTo>
                <a:lnTo>
                  <a:pt x="11359" y="2787"/>
                </a:lnTo>
                <a:cubicBezTo>
                  <a:pt x="11391" y="2746"/>
                  <a:pt x="11410" y="2695"/>
                  <a:pt x="11410" y="2640"/>
                </a:cubicBezTo>
                <a:cubicBezTo>
                  <a:pt x="11410" y="2624"/>
                  <a:pt x="11408" y="2608"/>
                  <a:pt x="11405" y="2593"/>
                </a:cubicBezTo>
                <a:lnTo>
                  <a:pt x="11480" y="2572"/>
                </a:lnTo>
                <a:lnTo>
                  <a:pt x="11469" y="2535"/>
                </a:lnTo>
                <a:lnTo>
                  <a:pt x="11394" y="2556"/>
                </a:lnTo>
                <a:cubicBezTo>
                  <a:pt x="11383" y="2526"/>
                  <a:pt x="11366" y="2499"/>
                  <a:pt x="11344" y="2477"/>
                </a:cubicBezTo>
                <a:lnTo>
                  <a:pt x="11393" y="2421"/>
                </a:lnTo>
                <a:lnTo>
                  <a:pt x="11365" y="2395"/>
                </a:lnTo>
                <a:lnTo>
                  <a:pt x="11314" y="2451"/>
                </a:lnTo>
                <a:cubicBezTo>
                  <a:pt x="11275" y="2422"/>
                  <a:pt x="11227" y="2405"/>
                  <a:pt x="11175" y="2405"/>
                </a:cubicBezTo>
                <a:cubicBezTo>
                  <a:pt x="11045" y="2405"/>
                  <a:pt x="10940" y="2510"/>
                  <a:pt x="10940" y="2640"/>
                </a:cubicBezTo>
                <a:cubicBezTo>
                  <a:pt x="10940" y="2656"/>
                  <a:pt x="10942" y="2671"/>
                  <a:pt x="10945" y="2686"/>
                </a:cubicBezTo>
                <a:close/>
                <a:moveTo>
                  <a:pt x="18939" y="14594"/>
                </a:moveTo>
                <a:lnTo>
                  <a:pt x="18861" y="14565"/>
                </a:lnTo>
                <a:cubicBezTo>
                  <a:pt x="18867" y="14544"/>
                  <a:pt x="18870" y="14522"/>
                  <a:pt x="18870" y="14500"/>
                </a:cubicBezTo>
                <a:cubicBezTo>
                  <a:pt x="18870" y="14370"/>
                  <a:pt x="18765" y="14265"/>
                  <a:pt x="18635" y="14265"/>
                </a:cubicBezTo>
                <a:cubicBezTo>
                  <a:pt x="18606" y="14265"/>
                  <a:pt x="18578" y="14271"/>
                  <a:pt x="18553" y="14280"/>
                </a:cubicBezTo>
                <a:lnTo>
                  <a:pt x="18522" y="14215"/>
                </a:lnTo>
                <a:lnTo>
                  <a:pt x="18487" y="14232"/>
                </a:lnTo>
                <a:lnTo>
                  <a:pt x="18518" y="14297"/>
                </a:lnTo>
                <a:cubicBezTo>
                  <a:pt x="18447" y="14337"/>
                  <a:pt x="18400" y="14413"/>
                  <a:pt x="18400" y="14500"/>
                </a:cubicBezTo>
                <a:cubicBezTo>
                  <a:pt x="18400" y="14532"/>
                  <a:pt x="18406" y="14563"/>
                  <a:pt x="18418" y="14590"/>
                </a:cubicBezTo>
                <a:lnTo>
                  <a:pt x="18387" y="14612"/>
                </a:lnTo>
                <a:lnTo>
                  <a:pt x="18410" y="14644"/>
                </a:lnTo>
                <a:lnTo>
                  <a:pt x="18436" y="14625"/>
                </a:lnTo>
                <a:cubicBezTo>
                  <a:pt x="18454" y="14653"/>
                  <a:pt x="18478" y="14678"/>
                  <a:pt x="18506" y="14696"/>
                </a:cubicBezTo>
                <a:lnTo>
                  <a:pt x="18482" y="14736"/>
                </a:lnTo>
                <a:lnTo>
                  <a:pt x="18516" y="14756"/>
                </a:lnTo>
                <a:lnTo>
                  <a:pt x="18540" y="14715"/>
                </a:lnTo>
                <a:cubicBezTo>
                  <a:pt x="18569" y="14728"/>
                  <a:pt x="18601" y="14735"/>
                  <a:pt x="18635" y="14735"/>
                </a:cubicBezTo>
                <a:cubicBezTo>
                  <a:pt x="18729" y="14735"/>
                  <a:pt x="18809" y="14680"/>
                  <a:pt x="18847" y="14601"/>
                </a:cubicBezTo>
                <a:lnTo>
                  <a:pt x="18925" y="14630"/>
                </a:lnTo>
                <a:lnTo>
                  <a:pt x="18939" y="14594"/>
                </a:lnTo>
                <a:close/>
                <a:moveTo>
                  <a:pt x="14850" y="17308"/>
                </a:moveTo>
                <a:cubicBezTo>
                  <a:pt x="14850" y="17264"/>
                  <a:pt x="14838" y="17223"/>
                  <a:pt x="14817" y="17188"/>
                </a:cubicBezTo>
                <a:lnTo>
                  <a:pt x="14888" y="17138"/>
                </a:lnTo>
                <a:lnTo>
                  <a:pt x="14865" y="17106"/>
                </a:lnTo>
                <a:lnTo>
                  <a:pt x="14794" y="17156"/>
                </a:lnTo>
                <a:cubicBezTo>
                  <a:pt x="14751" y="17106"/>
                  <a:pt x="14687" y="17073"/>
                  <a:pt x="14615" y="17073"/>
                </a:cubicBezTo>
                <a:cubicBezTo>
                  <a:pt x="14485" y="17073"/>
                  <a:pt x="14380" y="17178"/>
                  <a:pt x="14380" y="17308"/>
                </a:cubicBezTo>
                <a:cubicBezTo>
                  <a:pt x="14380" y="17318"/>
                  <a:pt x="14381" y="17328"/>
                  <a:pt x="14382" y="17337"/>
                </a:cubicBezTo>
                <a:lnTo>
                  <a:pt x="14347" y="17345"/>
                </a:lnTo>
                <a:lnTo>
                  <a:pt x="14355" y="17383"/>
                </a:lnTo>
                <a:lnTo>
                  <a:pt x="14390" y="17375"/>
                </a:lnTo>
                <a:cubicBezTo>
                  <a:pt x="14419" y="17472"/>
                  <a:pt x="14509" y="17543"/>
                  <a:pt x="14615" y="17543"/>
                </a:cubicBezTo>
                <a:cubicBezTo>
                  <a:pt x="14629" y="17543"/>
                  <a:pt x="14644" y="17542"/>
                  <a:pt x="14657" y="17539"/>
                </a:cubicBezTo>
                <a:lnTo>
                  <a:pt x="14665" y="17602"/>
                </a:lnTo>
                <a:lnTo>
                  <a:pt x="14703" y="17598"/>
                </a:lnTo>
                <a:lnTo>
                  <a:pt x="14695" y="17529"/>
                </a:lnTo>
                <a:cubicBezTo>
                  <a:pt x="14760" y="17505"/>
                  <a:pt x="14811" y="17454"/>
                  <a:pt x="14835" y="17390"/>
                </a:cubicBezTo>
                <a:lnTo>
                  <a:pt x="14920" y="17413"/>
                </a:lnTo>
                <a:lnTo>
                  <a:pt x="14931" y="17376"/>
                </a:lnTo>
                <a:lnTo>
                  <a:pt x="14846" y="17352"/>
                </a:lnTo>
                <a:cubicBezTo>
                  <a:pt x="14848" y="17338"/>
                  <a:pt x="14850" y="17323"/>
                  <a:pt x="14850" y="17308"/>
                </a:cubicBez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9" name="Logo UPD">
            <a:extLst>
              <a:ext uri="{FF2B5EF4-FFF2-40B4-BE49-F238E27FC236}">
                <a16:creationId xmlns:a16="http://schemas.microsoft.com/office/drawing/2014/main" id="{E81273A0-F1FD-4D3C-9023-9330F259261C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50850" y="450000"/>
            <a:ext cx="2080800" cy="716264"/>
          </a:xfrm>
          <a:custGeom>
            <a:avLst/>
            <a:gdLst>
              <a:gd name="T0" fmla="*/ 1928 w 5780"/>
              <a:gd name="T1" fmla="*/ 1975 h 1982"/>
              <a:gd name="T2" fmla="*/ 1430 w 5780"/>
              <a:gd name="T3" fmla="*/ 1979 h 1982"/>
              <a:gd name="T4" fmla="*/ 1430 w 5780"/>
              <a:gd name="T5" fmla="*/ 1979 h 1982"/>
              <a:gd name="T6" fmla="*/ 700 w 5780"/>
              <a:gd name="T7" fmla="*/ 1409 h 1982"/>
              <a:gd name="T8" fmla="*/ 1502 w 5780"/>
              <a:gd name="T9" fmla="*/ 1906 h 1982"/>
              <a:gd name="T10" fmla="*/ 1464 w 5780"/>
              <a:gd name="T11" fmla="*/ 1919 h 1982"/>
              <a:gd name="T12" fmla="*/ 5452 w 5780"/>
              <a:gd name="T13" fmla="*/ 883 h 1982"/>
              <a:gd name="T14" fmla="*/ 5769 w 5780"/>
              <a:gd name="T15" fmla="*/ 883 h 1982"/>
              <a:gd name="T16" fmla="*/ 5065 w 5780"/>
              <a:gd name="T17" fmla="*/ 1291 h 1982"/>
              <a:gd name="T18" fmla="*/ 5462 w 5780"/>
              <a:gd name="T19" fmla="*/ 1291 h 1982"/>
              <a:gd name="T20" fmla="*/ 5320 w 5780"/>
              <a:gd name="T21" fmla="*/ 1101 h 1982"/>
              <a:gd name="T22" fmla="*/ 5383 w 5780"/>
              <a:gd name="T23" fmla="*/ 751 h 1982"/>
              <a:gd name="T24" fmla="*/ 5240 w 5780"/>
              <a:gd name="T25" fmla="*/ 751 h 1982"/>
              <a:gd name="T26" fmla="*/ 4884 w 5780"/>
              <a:gd name="T27" fmla="*/ 1291 h 1982"/>
              <a:gd name="T28" fmla="*/ 4603 w 5780"/>
              <a:gd name="T29" fmla="*/ 1291 h 1982"/>
              <a:gd name="T30" fmla="*/ 4502 w 5780"/>
              <a:gd name="T31" fmla="*/ 1148 h 1982"/>
              <a:gd name="T32" fmla="*/ 4455 w 5780"/>
              <a:gd name="T33" fmla="*/ 911 h 1982"/>
              <a:gd name="T34" fmla="*/ 4292 w 5780"/>
              <a:gd name="T35" fmla="*/ 1076 h 1982"/>
              <a:gd name="T36" fmla="*/ 4162 w 5780"/>
              <a:gd name="T37" fmla="*/ 1257 h 1982"/>
              <a:gd name="T38" fmla="*/ 3959 w 5780"/>
              <a:gd name="T39" fmla="*/ 1083 h 1982"/>
              <a:gd name="T40" fmla="*/ 3856 w 5780"/>
              <a:gd name="T41" fmla="*/ 1291 h 1982"/>
              <a:gd name="T42" fmla="*/ 4102 w 5780"/>
              <a:gd name="T43" fmla="*/ 1291 h 1982"/>
              <a:gd name="T44" fmla="*/ 3856 w 5780"/>
              <a:gd name="T45" fmla="*/ 881 h 1982"/>
              <a:gd name="T46" fmla="*/ 3502 w 5780"/>
              <a:gd name="T47" fmla="*/ 1224 h 1982"/>
              <a:gd name="T48" fmla="*/ 3500 w 5780"/>
              <a:gd name="T49" fmla="*/ 882 h 1982"/>
              <a:gd name="T50" fmla="*/ 3691 w 5780"/>
              <a:gd name="T51" fmla="*/ 1291 h 1982"/>
              <a:gd name="T52" fmla="*/ 3159 w 5780"/>
              <a:gd name="T53" fmla="*/ 1181 h 1982"/>
              <a:gd name="T54" fmla="*/ 3196 w 5780"/>
              <a:gd name="T55" fmla="*/ 1293 h 1982"/>
              <a:gd name="T56" fmla="*/ 2819 w 5780"/>
              <a:gd name="T57" fmla="*/ 818 h 1982"/>
              <a:gd name="T58" fmla="*/ 2621 w 5780"/>
              <a:gd name="T59" fmla="*/ 1034 h 1982"/>
              <a:gd name="T60" fmla="*/ 2373 w 5780"/>
              <a:gd name="T61" fmla="*/ 818 h 1982"/>
              <a:gd name="T62" fmla="*/ 2445 w 5780"/>
              <a:gd name="T63" fmla="*/ 928 h 1982"/>
              <a:gd name="T64" fmla="*/ 2252 w 5780"/>
              <a:gd name="T65" fmla="*/ 818 h 1982"/>
              <a:gd name="T66" fmla="*/ 2004 w 5780"/>
              <a:gd name="T67" fmla="*/ 818 h 1982"/>
              <a:gd name="T68" fmla="*/ 5711 w 5780"/>
              <a:gd name="T69" fmla="*/ 1975 h 1982"/>
              <a:gd name="T70" fmla="*/ 5643 w 5780"/>
              <a:gd name="T71" fmla="*/ 1854 h 1982"/>
              <a:gd name="T72" fmla="*/ 5468 w 5780"/>
              <a:gd name="T73" fmla="*/ 1975 h 1982"/>
              <a:gd name="T74" fmla="*/ 5629 w 5780"/>
              <a:gd name="T75" fmla="*/ 1975 h 1982"/>
              <a:gd name="T76" fmla="*/ 5261 w 5780"/>
              <a:gd name="T77" fmla="*/ 1637 h 1982"/>
              <a:gd name="T78" fmla="*/ 5040 w 5780"/>
              <a:gd name="T79" fmla="*/ 1770 h 1982"/>
              <a:gd name="T80" fmla="*/ 5179 w 5780"/>
              <a:gd name="T81" fmla="*/ 1638 h 1982"/>
              <a:gd name="T82" fmla="*/ 5083 w 5780"/>
              <a:gd name="T83" fmla="*/ 1565 h 1982"/>
              <a:gd name="T84" fmla="*/ 4643 w 5780"/>
              <a:gd name="T85" fmla="*/ 1982 h 1982"/>
              <a:gd name="T86" fmla="*/ 4639 w 5780"/>
              <a:gd name="T87" fmla="*/ 1555 h 1982"/>
              <a:gd name="T88" fmla="*/ 4264 w 5780"/>
              <a:gd name="T89" fmla="*/ 1525 h 1982"/>
              <a:gd name="T90" fmla="*/ 4337 w 5780"/>
              <a:gd name="T91" fmla="*/ 1841 h 1982"/>
              <a:gd name="T92" fmla="*/ 4162 w 5780"/>
              <a:gd name="T93" fmla="*/ 1760 h 1982"/>
              <a:gd name="T94" fmla="*/ 4158 w 5780"/>
              <a:gd name="T95" fmla="*/ 1695 h 1982"/>
              <a:gd name="T96" fmla="*/ 4235 w 5780"/>
              <a:gd name="T97" fmla="*/ 1630 h 1982"/>
              <a:gd name="T98" fmla="*/ 3731 w 5780"/>
              <a:gd name="T99" fmla="*/ 1501 h 1982"/>
              <a:gd name="T100" fmla="*/ 3694 w 5780"/>
              <a:gd name="T101" fmla="*/ 1785 h 1982"/>
              <a:gd name="T102" fmla="*/ 3781 w 5780"/>
              <a:gd name="T103" fmla="*/ 1695 h 1982"/>
              <a:gd name="T104" fmla="*/ 3802 w 5780"/>
              <a:gd name="T105" fmla="*/ 1638 h 1982"/>
              <a:gd name="T106" fmla="*/ 3433 w 5780"/>
              <a:gd name="T107" fmla="*/ 1760 h 1982"/>
              <a:gd name="T108" fmla="*/ 3471 w 5780"/>
              <a:gd name="T109" fmla="*/ 1501 h 1982"/>
              <a:gd name="T110" fmla="*/ 3032 w 5780"/>
              <a:gd name="T111" fmla="*/ 1568 h 1982"/>
              <a:gd name="T112" fmla="*/ 3033 w 5780"/>
              <a:gd name="T113" fmla="*/ 1908 h 1982"/>
              <a:gd name="T114" fmla="*/ 2827 w 5780"/>
              <a:gd name="T115" fmla="*/ 1564 h 1982"/>
              <a:gd name="T116" fmla="*/ 2507 w 5780"/>
              <a:gd name="T117" fmla="*/ 1501 h 1982"/>
              <a:gd name="T118" fmla="*/ 2533 w 5780"/>
              <a:gd name="T119" fmla="*/ 1850 h 1982"/>
              <a:gd name="T120" fmla="*/ 2459 w 5780"/>
              <a:gd name="T121" fmla="*/ 1579 h 1982"/>
              <a:gd name="T122" fmla="*/ 2006 w 5780"/>
              <a:gd name="T123" fmla="*/ 1731 h 19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780" h="1982">
                <a:moveTo>
                  <a:pt x="2239" y="1643"/>
                </a:moveTo>
                <a:cubicBezTo>
                  <a:pt x="2239" y="1591"/>
                  <a:pt x="2216" y="1549"/>
                  <a:pt x="2174" y="1524"/>
                </a:cubicBezTo>
                <a:cubicBezTo>
                  <a:pt x="2148" y="1508"/>
                  <a:pt x="2123" y="1501"/>
                  <a:pt x="2054" y="1501"/>
                </a:cubicBezTo>
                <a:lnTo>
                  <a:pt x="1928" y="1501"/>
                </a:lnTo>
                <a:lnTo>
                  <a:pt x="1928" y="1975"/>
                </a:lnTo>
                <a:lnTo>
                  <a:pt x="2006" y="1975"/>
                </a:lnTo>
                <a:lnTo>
                  <a:pt x="2006" y="1794"/>
                </a:lnTo>
                <a:lnTo>
                  <a:pt x="2086" y="1794"/>
                </a:lnTo>
                <a:cubicBezTo>
                  <a:pt x="2171" y="1794"/>
                  <a:pt x="2239" y="1736"/>
                  <a:pt x="2239" y="1643"/>
                </a:cubicBezTo>
                <a:close/>
                <a:moveTo>
                  <a:pt x="1430" y="1979"/>
                </a:moveTo>
                <a:lnTo>
                  <a:pt x="0" y="1979"/>
                </a:lnTo>
                <a:lnTo>
                  <a:pt x="0" y="1397"/>
                </a:lnTo>
                <a:lnTo>
                  <a:pt x="299" y="1164"/>
                </a:lnTo>
                <a:lnTo>
                  <a:pt x="299" y="1747"/>
                </a:lnTo>
                <a:lnTo>
                  <a:pt x="1430" y="1979"/>
                </a:lnTo>
                <a:close/>
                <a:moveTo>
                  <a:pt x="700" y="583"/>
                </a:moveTo>
                <a:lnTo>
                  <a:pt x="413" y="815"/>
                </a:lnTo>
                <a:lnTo>
                  <a:pt x="413" y="1641"/>
                </a:lnTo>
                <a:lnTo>
                  <a:pt x="1438" y="1945"/>
                </a:lnTo>
                <a:lnTo>
                  <a:pt x="700" y="1409"/>
                </a:lnTo>
                <a:lnTo>
                  <a:pt x="700" y="583"/>
                </a:lnTo>
                <a:close/>
                <a:moveTo>
                  <a:pt x="1502" y="815"/>
                </a:moveTo>
                <a:lnTo>
                  <a:pt x="1227" y="594"/>
                </a:lnTo>
                <a:lnTo>
                  <a:pt x="1227" y="1025"/>
                </a:lnTo>
                <a:lnTo>
                  <a:pt x="1502" y="1906"/>
                </a:lnTo>
                <a:lnTo>
                  <a:pt x="1502" y="815"/>
                </a:lnTo>
                <a:close/>
                <a:moveTo>
                  <a:pt x="1112" y="0"/>
                </a:moveTo>
                <a:lnTo>
                  <a:pt x="815" y="233"/>
                </a:lnTo>
                <a:lnTo>
                  <a:pt x="815" y="1316"/>
                </a:lnTo>
                <a:lnTo>
                  <a:pt x="1464" y="1919"/>
                </a:lnTo>
                <a:lnTo>
                  <a:pt x="1112" y="1107"/>
                </a:lnTo>
                <a:lnTo>
                  <a:pt x="1112" y="0"/>
                </a:lnTo>
                <a:close/>
                <a:moveTo>
                  <a:pt x="5780" y="818"/>
                </a:moveTo>
                <a:lnTo>
                  <a:pt x="5452" y="818"/>
                </a:lnTo>
                <a:lnTo>
                  <a:pt x="5452" y="883"/>
                </a:lnTo>
                <a:lnTo>
                  <a:pt x="5572" y="883"/>
                </a:lnTo>
                <a:lnTo>
                  <a:pt x="5572" y="1291"/>
                </a:lnTo>
                <a:lnTo>
                  <a:pt x="5650" y="1291"/>
                </a:lnTo>
                <a:lnTo>
                  <a:pt x="5650" y="883"/>
                </a:lnTo>
                <a:lnTo>
                  <a:pt x="5769" y="883"/>
                </a:lnTo>
                <a:lnTo>
                  <a:pt x="5780" y="818"/>
                </a:lnTo>
                <a:close/>
                <a:moveTo>
                  <a:pt x="5462" y="1291"/>
                </a:moveTo>
                <a:lnTo>
                  <a:pt x="5311" y="817"/>
                </a:lnTo>
                <a:lnTo>
                  <a:pt x="5220" y="817"/>
                </a:lnTo>
                <a:lnTo>
                  <a:pt x="5065" y="1291"/>
                </a:lnTo>
                <a:lnTo>
                  <a:pt x="5146" y="1291"/>
                </a:lnTo>
                <a:lnTo>
                  <a:pt x="5184" y="1166"/>
                </a:lnTo>
                <a:lnTo>
                  <a:pt x="5338" y="1166"/>
                </a:lnTo>
                <a:lnTo>
                  <a:pt x="5376" y="1291"/>
                </a:lnTo>
                <a:lnTo>
                  <a:pt x="5462" y="1291"/>
                </a:lnTo>
                <a:close/>
                <a:moveTo>
                  <a:pt x="5320" y="1101"/>
                </a:moveTo>
                <a:lnTo>
                  <a:pt x="5204" y="1101"/>
                </a:lnTo>
                <a:cubicBezTo>
                  <a:pt x="5214" y="1069"/>
                  <a:pt x="5263" y="895"/>
                  <a:pt x="5263" y="895"/>
                </a:cubicBezTo>
                <a:lnTo>
                  <a:pt x="5264" y="895"/>
                </a:lnTo>
                <a:cubicBezTo>
                  <a:pt x="5267" y="914"/>
                  <a:pt x="5315" y="1090"/>
                  <a:pt x="5320" y="1101"/>
                </a:cubicBezTo>
                <a:close/>
                <a:moveTo>
                  <a:pt x="5383" y="751"/>
                </a:moveTo>
                <a:cubicBezTo>
                  <a:pt x="5383" y="724"/>
                  <a:pt x="5362" y="703"/>
                  <a:pt x="5338" y="703"/>
                </a:cubicBezTo>
                <a:cubicBezTo>
                  <a:pt x="5312" y="703"/>
                  <a:pt x="5291" y="724"/>
                  <a:pt x="5291" y="751"/>
                </a:cubicBezTo>
                <a:cubicBezTo>
                  <a:pt x="5291" y="777"/>
                  <a:pt x="5312" y="798"/>
                  <a:pt x="5337" y="798"/>
                </a:cubicBezTo>
                <a:cubicBezTo>
                  <a:pt x="5362" y="798"/>
                  <a:pt x="5383" y="777"/>
                  <a:pt x="5383" y="751"/>
                </a:cubicBezTo>
                <a:close/>
                <a:moveTo>
                  <a:pt x="5240" y="751"/>
                </a:moveTo>
                <a:cubicBezTo>
                  <a:pt x="5240" y="724"/>
                  <a:pt x="5219" y="703"/>
                  <a:pt x="5194" y="703"/>
                </a:cubicBezTo>
                <a:cubicBezTo>
                  <a:pt x="5169" y="703"/>
                  <a:pt x="5148" y="724"/>
                  <a:pt x="5148" y="751"/>
                </a:cubicBezTo>
                <a:cubicBezTo>
                  <a:pt x="5148" y="777"/>
                  <a:pt x="5169" y="798"/>
                  <a:pt x="5194" y="798"/>
                </a:cubicBezTo>
                <a:cubicBezTo>
                  <a:pt x="5219" y="798"/>
                  <a:pt x="5240" y="777"/>
                  <a:pt x="5240" y="751"/>
                </a:cubicBezTo>
                <a:close/>
                <a:moveTo>
                  <a:pt x="5092" y="818"/>
                </a:moveTo>
                <a:lnTo>
                  <a:pt x="4764" y="818"/>
                </a:lnTo>
                <a:lnTo>
                  <a:pt x="4764" y="883"/>
                </a:lnTo>
                <a:lnTo>
                  <a:pt x="4884" y="883"/>
                </a:lnTo>
                <a:lnTo>
                  <a:pt x="4884" y="1291"/>
                </a:lnTo>
                <a:lnTo>
                  <a:pt x="4962" y="1291"/>
                </a:lnTo>
                <a:lnTo>
                  <a:pt x="4962" y="883"/>
                </a:lnTo>
                <a:lnTo>
                  <a:pt x="5081" y="883"/>
                </a:lnTo>
                <a:lnTo>
                  <a:pt x="5092" y="818"/>
                </a:lnTo>
                <a:close/>
                <a:moveTo>
                  <a:pt x="4603" y="1291"/>
                </a:moveTo>
                <a:lnTo>
                  <a:pt x="4684" y="1291"/>
                </a:lnTo>
                <a:lnTo>
                  <a:pt x="4684" y="818"/>
                </a:lnTo>
                <a:lnTo>
                  <a:pt x="4603" y="818"/>
                </a:lnTo>
                <a:lnTo>
                  <a:pt x="4603" y="1291"/>
                </a:lnTo>
                <a:close/>
                <a:moveTo>
                  <a:pt x="4502" y="1148"/>
                </a:moveTo>
                <a:cubicBezTo>
                  <a:pt x="4502" y="1077"/>
                  <a:pt x="4454" y="1033"/>
                  <a:pt x="4386" y="1013"/>
                </a:cubicBezTo>
                <a:lnTo>
                  <a:pt x="4330" y="997"/>
                </a:lnTo>
                <a:cubicBezTo>
                  <a:pt x="4283" y="983"/>
                  <a:pt x="4267" y="968"/>
                  <a:pt x="4267" y="939"/>
                </a:cubicBezTo>
                <a:cubicBezTo>
                  <a:pt x="4267" y="900"/>
                  <a:pt x="4297" y="874"/>
                  <a:pt x="4344" y="874"/>
                </a:cubicBezTo>
                <a:cubicBezTo>
                  <a:pt x="4382" y="874"/>
                  <a:pt x="4412" y="885"/>
                  <a:pt x="4455" y="911"/>
                </a:cubicBezTo>
                <a:lnTo>
                  <a:pt x="4491" y="855"/>
                </a:lnTo>
                <a:cubicBezTo>
                  <a:pt x="4449" y="826"/>
                  <a:pt x="4395" y="810"/>
                  <a:pt x="4341" y="810"/>
                </a:cubicBezTo>
                <a:cubicBezTo>
                  <a:pt x="4246" y="810"/>
                  <a:pt x="4180" y="867"/>
                  <a:pt x="4180" y="950"/>
                </a:cubicBezTo>
                <a:cubicBezTo>
                  <a:pt x="4180" y="978"/>
                  <a:pt x="4187" y="1000"/>
                  <a:pt x="4200" y="1019"/>
                </a:cubicBezTo>
                <a:cubicBezTo>
                  <a:pt x="4218" y="1046"/>
                  <a:pt x="4249" y="1064"/>
                  <a:pt x="4292" y="1076"/>
                </a:cubicBezTo>
                <a:lnTo>
                  <a:pt x="4343" y="1090"/>
                </a:lnTo>
                <a:cubicBezTo>
                  <a:pt x="4391" y="1104"/>
                  <a:pt x="4413" y="1126"/>
                  <a:pt x="4413" y="1161"/>
                </a:cubicBezTo>
                <a:cubicBezTo>
                  <a:pt x="4413" y="1208"/>
                  <a:pt x="4378" y="1236"/>
                  <a:pt x="4320" y="1236"/>
                </a:cubicBezTo>
                <a:cubicBezTo>
                  <a:pt x="4272" y="1236"/>
                  <a:pt x="4234" y="1222"/>
                  <a:pt x="4192" y="1197"/>
                </a:cubicBezTo>
                <a:lnTo>
                  <a:pt x="4162" y="1257"/>
                </a:lnTo>
                <a:cubicBezTo>
                  <a:pt x="4209" y="1285"/>
                  <a:pt x="4263" y="1300"/>
                  <a:pt x="4317" y="1300"/>
                </a:cubicBezTo>
                <a:cubicBezTo>
                  <a:pt x="4438" y="1300"/>
                  <a:pt x="4502" y="1227"/>
                  <a:pt x="4502" y="1148"/>
                </a:cubicBezTo>
                <a:close/>
                <a:moveTo>
                  <a:pt x="4102" y="1291"/>
                </a:moveTo>
                <a:lnTo>
                  <a:pt x="4032" y="1177"/>
                </a:lnTo>
                <a:cubicBezTo>
                  <a:pt x="4008" y="1138"/>
                  <a:pt x="3976" y="1092"/>
                  <a:pt x="3959" y="1083"/>
                </a:cubicBezTo>
                <a:cubicBezTo>
                  <a:pt x="4033" y="1083"/>
                  <a:pt x="4077" y="1021"/>
                  <a:pt x="4077" y="953"/>
                </a:cubicBezTo>
                <a:cubicBezTo>
                  <a:pt x="4077" y="879"/>
                  <a:pt x="4029" y="818"/>
                  <a:pt x="3923" y="818"/>
                </a:cubicBezTo>
                <a:lnTo>
                  <a:pt x="3779" y="818"/>
                </a:lnTo>
                <a:lnTo>
                  <a:pt x="3779" y="1291"/>
                </a:lnTo>
                <a:lnTo>
                  <a:pt x="3856" y="1291"/>
                </a:lnTo>
                <a:lnTo>
                  <a:pt x="3856" y="1086"/>
                </a:lnTo>
                <a:cubicBezTo>
                  <a:pt x="3871" y="1087"/>
                  <a:pt x="3878" y="1092"/>
                  <a:pt x="3887" y="1101"/>
                </a:cubicBezTo>
                <a:cubicBezTo>
                  <a:pt x="3913" y="1127"/>
                  <a:pt x="3935" y="1159"/>
                  <a:pt x="3967" y="1218"/>
                </a:cubicBezTo>
                <a:lnTo>
                  <a:pt x="4008" y="1291"/>
                </a:lnTo>
                <a:lnTo>
                  <a:pt x="4102" y="1291"/>
                </a:lnTo>
                <a:close/>
                <a:moveTo>
                  <a:pt x="3995" y="954"/>
                </a:moveTo>
                <a:cubicBezTo>
                  <a:pt x="3995" y="978"/>
                  <a:pt x="3986" y="998"/>
                  <a:pt x="3974" y="1011"/>
                </a:cubicBezTo>
                <a:cubicBezTo>
                  <a:pt x="3959" y="1025"/>
                  <a:pt x="3937" y="1031"/>
                  <a:pt x="3896" y="1031"/>
                </a:cubicBezTo>
                <a:lnTo>
                  <a:pt x="3856" y="1031"/>
                </a:lnTo>
                <a:lnTo>
                  <a:pt x="3856" y="881"/>
                </a:lnTo>
                <a:lnTo>
                  <a:pt x="3899" y="881"/>
                </a:lnTo>
                <a:cubicBezTo>
                  <a:pt x="3969" y="881"/>
                  <a:pt x="3995" y="906"/>
                  <a:pt x="3995" y="954"/>
                </a:cubicBezTo>
                <a:close/>
                <a:moveTo>
                  <a:pt x="3691" y="1291"/>
                </a:moveTo>
                <a:lnTo>
                  <a:pt x="3691" y="1224"/>
                </a:lnTo>
                <a:lnTo>
                  <a:pt x="3502" y="1224"/>
                </a:lnTo>
                <a:lnTo>
                  <a:pt x="3502" y="1076"/>
                </a:lnTo>
                <a:lnTo>
                  <a:pt x="3646" y="1076"/>
                </a:lnTo>
                <a:lnTo>
                  <a:pt x="3646" y="1011"/>
                </a:lnTo>
                <a:lnTo>
                  <a:pt x="3500" y="1011"/>
                </a:lnTo>
                <a:lnTo>
                  <a:pt x="3500" y="882"/>
                </a:lnTo>
                <a:lnTo>
                  <a:pt x="3674" y="882"/>
                </a:lnTo>
                <a:lnTo>
                  <a:pt x="3684" y="818"/>
                </a:lnTo>
                <a:lnTo>
                  <a:pt x="3422" y="818"/>
                </a:lnTo>
                <a:lnTo>
                  <a:pt x="3422" y="1291"/>
                </a:lnTo>
                <a:lnTo>
                  <a:pt x="3691" y="1291"/>
                </a:lnTo>
                <a:close/>
                <a:moveTo>
                  <a:pt x="3358" y="818"/>
                </a:moveTo>
                <a:lnTo>
                  <a:pt x="3276" y="818"/>
                </a:lnTo>
                <a:lnTo>
                  <a:pt x="3189" y="1082"/>
                </a:lnTo>
                <a:cubicBezTo>
                  <a:pt x="3166" y="1152"/>
                  <a:pt x="3161" y="1181"/>
                  <a:pt x="3161" y="1181"/>
                </a:cubicBezTo>
                <a:lnTo>
                  <a:pt x="3159" y="1181"/>
                </a:lnTo>
                <a:cubicBezTo>
                  <a:pt x="3159" y="1181"/>
                  <a:pt x="3154" y="1146"/>
                  <a:pt x="3135" y="1086"/>
                </a:cubicBezTo>
                <a:lnTo>
                  <a:pt x="3049" y="818"/>
                </a:lnTo>
                <a:lnTo>
                  <a:pt x="2963" y="818"/>
                </a:lnTo>
                <a:lnTo>
                  <a:pt x="3122" y="1293"/>
                </a:lnTo>
                <a:lnTo>
                  <a:pt x="3196" y="1293"/>
                </a:lnTo>
                <a:lnTo>
                  <a:pt x="3358" y="818"/>
                </a:lnTo>
                <a:close/>
                <a:moveTo>
                  <a:pt x="2819" y="1291"/>
                </a:moveTo>
                <a:lnTo>
                  <a:pt x="2900" y="1291"/>
                </a:lnTo>
                <a:lnTo>
                  <a:pt x="2900" y="818"/>
                </a:lnTo>
                <a:lnTo>
                  <a:pt x="2819" y="818"/>
                </a:lnTo>
                <a:lnTo>
                  <a:pt x="2819" y="1291"/>
                </a:lnTo>
                <a:close/>
                <a:moveTo>
                  <a:pt x="2694" y="1291"/>
                </a:moveTo>
                <a:lnTo>
                  <a:pt x="2694" y="818"/>
                </a:lnTo>
                <a:lnTo>
                  <a:pt x="2620" y="818"/>
                </a:lnTo>
                <a:lnTo>
                  <a:pt x="2621" y="1034"/>
                </a:lnTo>
                <a:cubicBezTo>
                  <a:pt x="2621" y="1077"/>
                  <a:pt x="2626" y="1144"/>
                  <a:pt x="2628" y="1168"/>
                </a:cubicBezTo>
                <a:lnTo>
                  <a:pt x="2626" y="1170"/>
                </a:lnTo>
                <a:cubicBezTo>
                  <a:pt x="2620" y="1149"/>
                  <a:pt x="2599" y="1092"/>
                  <a:pt x="2577" y="1049"/>
                </a:cubicBezTo>
                <a:lnTo>
                  <a:pt x="2462" y="818"/>
                </a:lnTo>
                <a:lnTo>
                  <a:pt x="2373" y="818"/>
                </a:lnTo>
                <a:lnTo>
                  <a:pt x="2373" y="1291"/>
                </a:lnTo>
                <a:lnTo>
                  <a:pt x="2451" y="1291"/>
                </a:lnTo>
                <a:lnTo>
                  <a:pt x="2448" y="1062"/>
                </a:lnTo>
                <a:cubicBezTo>
                  <a:pt x="2447" y="1020"/>
                  <a:pt x="2447" y="970"/>
                  <a:pt x="2443" y="930"/>
                </a:cubicBezTo>
                <a:lnTo>
                  <a:pt x="2445" y="928"/>
                </a:lnTo>
                <a:cubicBezTo>
                  <a:pt x="2454" y="956"/>
                  <a:pt x="2480" y="1016"/>
                  <a:pt x="2505" y="1068"/>
                </a:cubicBezTo>
                <a:lnTo>
                  <a:pt x="2611" y="1291"/>
                </a:lnTo>
                <a:lnTo>
                  <a:pt x="2694" y="1291"/>
                </a:lnTo>
                <a:close/>
                <a:moveTo>
                  <a:pt x="2252" y="1158"/>
                </a:moveTo>
                <a:lnTo>
                  <a:pt x="2252" y="818"/>
                </a:lnTo>
                <a:lnTo>
                  <a:pt x="2173" y="818"/>
                </a:lnTo>
                <a:lnTo>
                  <a:pt x="2173" y="1136"/>
                </a:lnTo>
                <a:cubicBezTo>
                  <a:pt x="2173" y="1198"/>
                  <a:pt x="2145" y="1232"/>
                  <a:pt x="2088" y="1232"/>
                </a:cubicBezTo>
                <a:cubicBezTo>
                  <a:pt x="2030" y="1232"/>
                  <a:pt x="2004" y="1208"/>
                  <a:pt x="2004" y="1136"/>
                </a:cubicBezTo>
                <a:lnTo>
                  <a:pt x="2004" y="818"/>
                </a:lnTo>
                <a:lnTo>
                  <a:pt x="1924" y="818"/>
                </a:lnTo>
                <a:lnTo>
                  <a:pt x="1924" y="1159"/>
                </a:lnTo>
                <a:cubicBezTo>
                  <a:pt x="1924" y="1235"/>
                  <a:pt x="1963" y="1299"/>
                  <a:pt x="2088" y="1299"/>
                </a:cubicBezTo>
                <a:cubicBezTo>
                  <a:pt x="2192" y="1299"/>
                  <a:pt x="2252" y="1245"/>
                  <a:pt x="2252" y="1158"/>
                </a:cubicBezTo>
                <a:close/>
                <a:moveTo>
                  <a:pt x="5711" y="1975"/>
                </a:moveTo>
                <a:lnTo>
                  <a:pt x="5711" y="1501"/>
                </a:lnTo>
                <a:lnTo>
                  <a:pt x="5637" y="1501"/>
                </a:lnTo>
                <a:lnTo>
                  <a:pt x="5638" y="1718"/>
                </a:lnTo>
                <a:cubicBezTo>
                  <a:pt x="5638" y="1761"/>
                  <a:pt x="5643" y="1828"/>
                  <a:pt x="5645" y="1852"/>
                </a:cubicBezTo>
                <a:lnTo>
                  <a:pt x="5643" y="1854"/>
                </a:lnTo>
                <a:cubicBezTo>
                  <a:pt x="5637" y="1832"/>
                  <a:pt x="5616" y="1776"/>
                  <a:pt x="5595" y="1733"/>
                </a:cubicBezTo>
                <a:lnTo>
                  <a:pt x="5480" y="1501"/>
                </a:lnTo>
                <a:lnTo>
                  <a:pt x="5391" y="1501"/>
                </a:lnTo>
                <a:lnTo>
                  <a:pt x="5391" y="1975"/>
                </a:lnTo>
                <a:lnTo>
                  <a:pt x="5468" y="1975"/>
                </a:lnTo>
                <a:lnTo>
                  <a:pt x="5465" y="1746"/>
                </a:lnTo>
                <a:cubicBezTo>
                  <a:pt x="5465" y="1704"/>
                  <a:pt x="5464" y="1654"/>
                  <a:pt x="5460" y="1614"/>
                </a:cubicBezTo>
                <a:lnTo>
                  <a:pt x="5463" y="1612"/>
                </a:lnTo>
                <a:cubicBezTo>
                  <a:pt x="5471" y="1640"/>
                  <a:pt x="5497" y="1700"/>
                  <a:pt x="5523" y="1752"/>
                </a:cubicBezTo>
                <a:lnTo>
                  <a:pt x="5629" y="1975"/>
                </a:lnTo>
                <a:lnTo>
                  <a:pt x="5711" y="1975"/>
                </a:lnTo>
                <a:close/>
                <a:moveTo>
                  <a:pt x="5286" y="1975"/>
                </a:moveTo>
                <a:lnTo>
                  <a:pt x="5216" y="1861"/>
                </a:lnTo>
                <a:cubicBezTo>
                  <a:pt x="5192" y="1822"/>
                  <a:pt x="5160" y="1776"/>
                  <a:pt x="5143" y="1767"/>
                </a:cubicBezTo>
                <a:cubicBezTo>
                  <a:pt x="5217" y="1767"/>
                  <a:pt x="5261" y="1705"/>
                  <a:pt x="5261" y="1637"/>
                </a:cubicBezTo>
                <a:cubicBezTo>
                  <a:pt x="5261" y="1563"/>
                  <a:pt x="5213" y="1501"/>
                  <a:pt x="5107" y="1501"/>
                </a:cubicBezTo>
                <a:lnTo>
                  <a:pt x="4962" y="1501"/>
                </a:lnTo>
                <a:lnTo>
                  <a:pt x="4962" y="1975"/>
                </a:lnTo>
                <a:lnTo>
                  <a:pt x="5040" y="1975"/>
                </a:lnTo>
                <a:lnTo>
                  <a:pt x="5040" y="1770"/>
                </a:lnTo>
                <a:cubicBezTo>
                  <a:pt x="5055" y="1771"/>
                  <a:pt x="5062" y="1776"/>
                  <a:pt x="5070" y="1785"/>
                </a:cubicBezTo>
                <a:cubicBezTo>
                  <a:pt x="5096" y="1811"/>
                  <a:pt x="5118" y="1843"/>
                  <a:pt x="5151" y="1902"/>
                </a:cubicBezTo>
                <a:lnTo>
                  <a:pt x="5192" y="1975"/>
                </a:lnTo>
                <a:lnTo>
                  <a:pt x="5286" y="1975"/>
                </a:lnTo>
                <a:close/>
                <a:moveTo>
                  <a:pt x="5179" y="1638"/>
                </a:moveTo>
                <a:cubicBezTo>
                  <a:pt x="5179" y="1662"/>
                  <a:pt x="5170" y="1682"/>
                  <a:pt x="5157" y="1695"/>
                </a:cubicBezTo>
                <a:cubicBezTo>
                  <a:pt x="5143" y="1709"/>
                  <a:pt x="5121" y="1715"/>
                  <a:pt x="5080" y="1715"/>
                </a:cubicBezTo>
                <a:lnTo>
                  <a:pt x="5040" y="1715"/>
                </a:lnTo>
                <a:lnTo>
                  <a:pt x="5040" y="1565"/>
                </a:lnTo>
                <a:lnTo>
                  <a:pt x="5083" y="1565"/>
                </a:lnTo>
                <a:cubicBezTo>
                  <a:pt x="5153" y="1565"/>
                  <a:pt x="5179" y="1590"/>
                  <a:pt x="5179" y="1638"/>
                </a:cubicBezTo>
                <a:close/>
                <a:moveTo>
                  <a:pt x="4837" y="1739"/>
                </a:moveTo>
                <a:cubicBezTo>
                  <a:pt x="4837" y="1601"/>
                  <a:pt x="4773" y="1495"/>
                  <a:pt x="4639" y="1495"/>
                </a:cubicBezTo>
                <a:cubicBezTo>
                  <a:pt x="4521" y="1495"/>
                  <a:pt x="4442" y="1582"/>
                  <a:pt x="4442" y="1738"/>
                </a:cubicBezTo>
                <a:cubicBezTo>
                  <a:pt x="4442" y="1878"/>
                  <a:pt x="4508" y="1982"/>
                  <a:pt x="4643" y="1982"/>
                </a:cubicBezTo>
                <a:cubicBezTo>
                  <a:pt x="4766" y="1982"/>
                  <a:pt x="4837" y="1886"/>
                  <a:pt x="4837" y="1739"/>
                </a:cubicBezTo>
                <a:close/>
                <a:moveTo>
                  <a:pt x="4747" y="1744"/>
                </a:moveTo>
                <a:cubicBezTo>
                  <a:pt x="4747" y="1871"/>
                  <a:pt x="4711" y="1923"/>
                  <a:pt x="4641" y="1923"/>
                </a:cubicBezTo>
                <a:cubicBezTo>
                  <a:pt x="4560" y="1923"/>
                  <a:pt x="4529" y="1855"/>
                  <a:pt x="4529" y="1733"/>
                </a:cubicBezTo>
                <a:cubicBezTo>
                  <a:pt x="4529" y="1620"/>
                  <a:pt x="4559" y="1555"/>
                  <a:pt x="4639" y="1555"/>
                </a:cubicBezTo>
                <a:cubicBezTo>
                  <a:pt x="4724" y="1555"/>
                  <a:pt x="4747" y="1628"/>
                  <a:pt x="4747" y="1744"/>
                </a:cubicBezTo>
                <a:close/>
                <a:moveTo>
                  <a:pt x="4337" y="1841"/>
                </a:moveTo>
                <a:cubicBezTo>
                  <a:pt x="4337" y="1793"/>
                  <a:pt x="4315" y="1740"/>
                  <a:pt x="4236" y="1721"/>
                </a:cubicBezTo>
                <a:cubicBezTo>
                  <a:pt x="4289" y="1706"/>
                  <a:pt x="4318" y="1668"/>
                  <a:pt x="4318" y="1618"/>
                </a:cubicBezTo>
                <a:cubicBezTo>
                  <a:pt x="4318" y="1578"/>
                  <a:pt x="4300" y="1547"/>
                  <a:pt x="4264" y="1525"/>
                </a:cubicBezTo>
                <a:cubicBezTo>
                  <a:pt x="4235" y="1506"/>
                  <a:pt x="4210" y="1501"/>
                  <a:pt x="4140" y="1501"/>
                </a:cubicBezTo>
                <a:lnTo>
                  <a:pt x="4015" y="1501"/>
                </a:lnTo>
                <a:lnTo>
                  <a:pt x="4015" y="1975"/>
                </a:lnTo>
                <a:lnTo>
                  <a:pt x="4152" y="1975"/>
                </a:lnTo>
                <a:cubicBezTo>
                  <a:pt x="4272" y="1975"/>
                  <a:pt x="4337" y="1934"/>
                  <a:pt x="4337" y="1841"/>
                </a:cubicBezTo>
                <a:close/>
                <a:moveTo>
                  <a:pt x="4250" y="1833"/>
                </a:moveTo>
                <a:cubicBezTo>
                  <a:pt x="4250" y="1876"/>
                  <a:pt x="4224" y="1910"/>
                  <a:pt x="4164" y="1910"/>
                </a:cubicBezTo>
                <a:lnTo>
                  <a:pt x="4093" y="1910"/>
                </a:lnTo>
                <a:lnTo>
                  <a:pt x="4093" y="1760"/>
                </a:lnTo>
                <a:lnTo>
                  <a:pt x="4162" y="1760"/>
                </a:lnTo>
                <a:cubicBezTo>
                  <a:pt x="4184" y="1760"/>
                  <a:pt x="4194" y="1761"/>
                  <a:pt x="4206" y="1764"/>
                </a:cubicBezTo>
                <a:cubicBezTo>
                  <a:pt x="4232" y="1772"/>
                  <a:pt x="4250" y="1800"/>
                  <a:pt x="4250" y="1833"/>
                </a:cubicBezTo>
                <a:close/>
                <a:moveTo>
                  <a:pt x="4235" y="1630"/>
                </a:moveTo>
                <a:cubicBezTo>
                  <a:pt x="4235" y="1642"/>
                  <a:pt x="4231" y="1662"/>
                  <a:pt x="4216" y="1677"/>
                </a:cubicBezTo>
                <a:cubicBezTo>
                  <a:pt x="4201" y="1693"/>
                  <a:pt x="4187" y="1695"/>
                  <a:pt x="4158" y="1695"/>
                </a:cubicBezTo>
                <a:lnTo>
                  <a:pt x="4091" y="1695"/>
                </a:lnTo>
                <a:lnTo>
                  <a:pt x="4091" y="1566"/>
                </a:lnTo>
                <a:lnTo>
                  <a:pt x="4152" y="1566"/>
                </a:lnTo>
                <a:cubicBezTo>
                  <a:pt x="4175" y="1566"/>
                  <a:pt x="4187" y="1568"/>
                  <a:pt x="4197" y="1571"/>
                </a:cubicBezTo>
                <a:cubicBezTo>
                  <a:pt x="4219" y="1579"/>
                  <a:pt x="4235" y="1603"/>
                  <a:pt x="4235" y="1630"/>
                </a:cubicBezTo>
                <a:close/>
                <a:moveTo>
                  <a:pt x="3910" y="1975"/>
                </a:moveTo>
                <a:lnTo>
                  <a:pt x="3840" y="1861"/>
                </a:lnTo>
                <a:cubicBezTo>
                  <a:pt x="3815" y="1822"/>
                  <a:pt x="3784" y="1776"/>
                  <a:pt x="3767" y="1767"/>
                </a:cubicBezTo>
                <a:cubicBezTo>
                  <a:pt x="3841" y="1767"/>
                  <a:pt x="3885" y="1705"/>
                  <a:pt x="3885" y="1637"/>
                </a:cubicBezTo>
                <a:cubicBezTo>
                  <a:pt x="3885" y="1563"/>
                  <a:pt x="3837" y="1501"/>
                  <a:pt x="3731" y="1501"/>
                </a:cubicBezTo>
                <a:lnTo>
                  <a:pt x="3586" y="1501"/>
                </a:lnTo>
                <a:lnTo>
                  <a:pt x="3586" y="1975"/>
                </a:lnTo>
                <a:lnTo>
                  <a:pt x="3664" y="1975"/>
                </a:lnTo>
                <a:lnTo>
                  <a:pt x="3664" y="1770"/>
                </a:lnTo>
                <a:cubicBezTo>
                  <a:pt x="3679" y="1771"/>
                  <a:pt x="3686" y="1776"/>
                  <a:pt x="3694" y="1785"/>
                </a:cubicBezTo>
                <a:cubicBezTo>
                  <a:pt x="3720" y="1811"/>
                  <a:pt x="3742" y="1843"/>
                  <a:pt x="3775" y="1902"/>
                </a:cubicBezTo>
                <a:lnTo>
                  <a:pt x="3816" y="1975"/>
                </a:lnTo>
                <a:lnTo>
                  <a:pt x="3910" y="1975"/>
                </a:lnTo>
                <a:close/>
                <a:moveTo>
                  <a:pt x="3802" y="1638"/>
                </a:moveTo>
                <a:cubicBezTo>
                  <a:pt x="3802" y="1662"/>
                  <a:pt x="3794" y="1682"/>
                  <a:pt x="3781" y="1695"/>
                </a:cubicBezTo>
                <a:cubicBezTo>
                  <a:pt x="3767" y="1709"/>
                  <a:pt x="3745" y="1715"/>
                  <a:pt x="3704" y="1715"/>
                </a:cubicBezTo>
                <a:lnTo>
                  <a:pt x="3664" y="1715"/>
                </a:lnTo>
                <a:lnTo>
                  <a:pt x="3664" y="1565"/>
                </a:lnTo>
                <a:lnTo>
                  <a:pt x="3707" y="1565"/>
                </a:lnTo>
                <a:cubicBezTo>
                  <a:pt x="3777" y="1565"/>
                  <a:pt x="3802" y="1590"/>
                  <a:pt x="3802" y="1638"/>
                </a:cubicBezTo>
                <a:close/>
                <a:moveTo>
                  <a:pt x="3478" y="1975"/>
                </a:moveTo>
                <a:lnTo>
                  <a:pt x="3478" y="1908"/>
                </a:lnTo>
                <a:lnTo>
                  <a:pt x="3289" y="1908"/>
                </a:lnTo>
                <a:lnTo>
                  <a:pt x="3289" y="1760"/>
                </a:lnTo>
                <a:lnTo>
                  <a:pt x="3433" y="1760"/>
                </a:lnTo>
                <a:lnTo>
                  <a:pt x="3433" y="1695"/>
                </a:lnTo>
                <a:lnTo>
                  <a:pt x="3287" y="1695"/>
                </a:lnTo>
                <a:lnTo>
                  <a:pt x="3287" y="1566"/>
                </a:lnTo>
                <a:lnTo>
                  <a:pt x="3461" y="1566"/>
                </a:lnTo>
                <a:lnTo>
                  <a:pt x="3471" y="1501"/>
                </a:lnTo>
                <a:lnTo>
                  <a:pt x="3209" y="1501"/>
                </a:lnTo>
                <a:lnTo>
                  <a:pt x="3209" y="1975"/>
                </a:lnTo>
                <a:lnTo>
                  <a:pt x="3478" y="1975"/>
                </a:lnTo>
                <a:close/>
                <a:moveTo>
                  <a:pt x="3083" y="1739"/>
                </a:moveTo>
                <a:cubicBezTo>
                  <a:pt x="3083" y="1666"/>
                  <a:pt x="3067" y="1609"/>
                  <a:pt x="3032" y="1568"/>
                </a:cubicBezTo>
                <a:cubicBezTo>
                  <a:pt x="2987" y="1518"/>
                  <a:pt x="2935" y="1501"/>
                  <a:pt x="2846" y="1501"/>
                </a:cubicBezTo>
                <a:lnTo>
                  <a:pt x="2747" y="1501"/>
                </a:lnTo>
                <a:lnTo>
                  <a:pt x="2747" y="1975"/>
                </a:lnTo>
                <a:lnTo>
                  <a:pt x="2864" y="1975"/>
                </a:lnTo>
                <a:cubicBezTo>
                  <a:pt x="2953" y="1975"/>
                  <a:pt x="2994" y="1959"/>
                  <a:pt x="3033" y="1908"/>
                </a:cubicBezTo>
                <a:cubicBezTo>
                  <a:pt x="3065" y="1867"/>
                  <a:pt x="3083" y="1811"/>
                  <a:pt x="3083" y="1739"/>
                </a:cubicBezTo>
                <a:close/>
                <a:moveTo>
                  <a:pt x="2996" y="1748"/>
                </a:moveTo>
                <a:cubicBezTo>
                  <a:pt x="2996" y="1855"/>
                  <a:pt x="2962" y="1910"/>
                  <a:pt x="2879" y="1910"/>
                </a:cubicBezTo>
                <a:lnTo>
                  <a:pt x="2827" y="1910"/>
                </a:lnTo>
                <a:lnTo>
                  <a:pt x="2827" y="1564"/>
                </a:lnTo>
                <a:lnTo>
                  <a:pt x="2877" y="1564"/>
                </a:lnTo>
                <a:cubicBezTo>
                  <a:pt x="2919" y="1564"/>
                  <a:pt x="2944" y="1575"/>
                  <a:pt x="2966" y="1605"/>
                </a:cubicBezTo>
                <a:cubicBezTo>
                  <a:pt x="2990" y="1638"/>
                  <a:pt x="2996" y="1687"/>
                  <a:pt x="2996" y="1748"/>
                </a:cubicBezTo>
                <a:close/>
                <a:moveTo>
                  <a:pt x="2658" y="1975"/>
                </a:moveTo>
                <a:lnTo>
                  <a:pt x="2507" y="1501"/>
                </a:lnTo>
                <a:lnTo>
                  <a:pt x="2416" y="1501"/>
                </a:lnTo>
                <a:lnTo>
                  <a:pt x="2260" y="1975"/>
                </a:lnTo>
                <a:lnTo>
                  <a:pt x="2342" y="1975"/>
                </a:lnTo>
                <a:lnTo>
                  <a:pt x="2380" y="1850"/>
                </a:lnTo>
                <a:lnTo>
                  <a:pt x="2533" y="1850"/>
                </a:lnTo>
                <a:lnTo>
                  <a:pt x="2572" y="1975"/>
                </a:lnTo>
                <a:lnTo>
                  <a:pt x="2658" y="1975"/>
                </a:lnTo>
                <a:close/>
                <a:moveTo>
                  <a:pt x="2515" y="1785"/>
                </a:moveTo>
                <a:lnTo>
                  <a:pt x="2399" y="1785"/>
                </a:lnTo>
                <a:cubicBezTo>
                  <a:pt x="2410" y="1753"/>
                  <a:pt x="2459" y="1579"/>
                  <a:pt x="2459" y="1579"/>
                </a:cubicBezTo>
                <a:lnTo>
                  <a:pt x="2459" y="1579"/>
                </a:lnTo>
                <a:cubicBezTo>
                  <a:pt x="2463" y="1598"/>
                  <a:pt x="2511" y="1774"/>
                  <a:pt x="2515" y="1785"/>
                </a:cubicBezTo>
                <a:close/>
                <a:moveTo>
                  <a:pt x="2152" y="1648"/>
                </a:moveTo>
                <a:cubicBezTo>
                  <a:pt x="2152" y="1704"/>
                  <a:pt x="2125" y="1731"/>
                  <a:pt x="2067" y="1731"/>
                </a:cubicBezTo>
                <a:lnTo>
                  <a:pt x="2006" y="1731"/>
                </a:lnTo>
                <a:lnTo>
                  <a:pt x="2006" y="1565"/>
                </a:lnTo>
                <a:lnTo>
                  <a:pt x="2067" y="1565"/>
                </a:lnTo>
                <a:cubicBezTo>
                  <a:pt x="2098" y="1565"/>
                  <a:pt x="2119" y="1573"/>
                  <a:pt x="2133" y="1588"/>
                </a:cubicBezTo>
                <a:cubicBezTo>
                  <a:pt x="2146" y="1602"/>
                  <a:pt x="2152" y="1622"/>
                  <a:pt x="2152" y="1648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8" name="Freihandform: Form 37">
            <a:extLst>
              <a:ext uri="{FF2B5EF4-FFF2-40B4-BE49-F238E27FC236}">
                <a16:creationId xmlns:a16="http://schemas.microsoft.com/office/drawing/2014/main" id="{D6B4A9B5-5BEA-4E2C-B690-BAFEC886997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625976" y="0"/>
            <a:ext cx="4518025" cy="4068763"/>
          </a:xfrm>
          <a:custGeom>
            <a:avLst/>
            <a:gdLst>
              <a:gd name="connsiteX0" fmla="*/ 2833204 w 4518025"/>
              <a:gd name="connsiteY0" fmla="*/ 0 h 4068763"/>
              <a:gd name="connsiteX1" fmla="*/ 4518025 w 4518025"/>
              <a:gd name="connsiteY1" fmla="*/ 0 h 4068763"/>
              <a:gd name="connsiteX2" fmla="*/ 4518025 w 4518025"/>
              <a:gd name="connsiteY2" fmla="*/ 3285035 h 4068763"/>
              <a:gd name="connsiteX3" fmla="*/ 3769096 w 4518025"/>
              <a:gd name="connsiteY3" fmla="*/ 4012603 h 4068763"/>
              <a:gd name="connsiteX4" fmla="*/ 3714445 w 4518025"/>
              <a:gd name="connsiteY4" fmla="*/ 3992442 h 4068763"/>
              <a:gd name="connsiteX5" fmla="*/ 3630312 w 4518025"/>
              <a:gd name="connsiteY5" fmla="*/ 4068763 h 4068763"/>
              <a:gd name="connsiteX6" fmla="*/ 1507926 w 4518025"/>
              <a:gd name="connsiteY6" fmla="*/ 3825401 h 4068763"/>
              <a:gd name="connsiteX7" fmla="*/ 1508645 w 4518025"/>
              <a:gd name="connsiteY7" fmla="*/ 3816040 h 4068763"/>
              <a:gd name="connsiteX8" fmla="*/ 1424152 w 4518025"/>
              <a:gd name="connsiteY8" fmla="*/ 3731440 h 4068763"/>
              <a:gd name="connsiteX9" fmla="*/ 1380648 w 4518025"/>
              <a:gd name="connsiteY9" fmla="*/ 3743680 h 4068763"/>
              <a:gd name="connsiteX10" fmla="*/ 0 w 4518025"/>
              <a:gd name="connsiteY10" fmla="*/ 1538296 h 4068763"/>
              <a:gd name="connsiteX11" fmla="*/ 36314 w 4518025"/>
              <a:gd name="connsiteY11" fmla="*/ 1468816 h 4068763"/>
              <a:gd name="connsiteX12" fmla="*/ 11865 w 4518025"/>
              <a:gd name="connsiteY12" fmla="*/ 1409415 h 4068763"/>
              <a:gd name="connsiteX13" fmla="*/ 1061732 w 4518025"/>
              <a:gd name="connsiteY13" fmla="*/ 505085 h 4068763"/>
              <a:gd name="connsiteX14" fmla="*/ 1125731 w 4518025"/>
              <a:gd name="connsiteY14" fmla="*/ 534606 h 4068763"/>
              <a:gd name="connsiteX15" fmla="*/ 1210224 w 4518025"/>
              <a:gd name="connsiteY15" fmla="*/ 450005 h 4068763"/>
              <a:gd name="connsiteX16" fmla="*/ 1207348 w 4518025"/>
              <a:gd name="connsiteY16" fmla="*/ 428405 h 4068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8025" h="4068763">
                <a:moveTo>
                  <a:pt x="2833204" y="0"/>
                </a:moveTo>
                <a:lnTo>
                  <a:pt x="4518025" y="0"/>
                </a:lnTo>
                <a:lnTo>
                  <a:pt x="4518025" y="3285035"/>
                </a:lnTo>
                <a:lnTo>
                  <a:pt x="3769096" y="4012603"/>
                </a:lnTo>
                <a:cubicBezTo>
                  <a:pt x="3754354" y="4000002"/>
                  <a:pt x="3735299" y="3992442"/>
                  <a:pt x="3714445" y="3992442"/>
                </a:cubicBezTo>
                <a:cubicBezTo>
                  <a:pt x="3670581" y="3992442"/>
                  <a:pt x="3634626" y="4025923"/>
                  <a:pt x="3630312" y="4068763"/>
                </a:cubicBezTo>
                <a:lnTo>
                  <a:pt x="1507926" y="3825401"/>
                </a:lnTo>
                <a:cubicBezTo>
                  <a:pt x="1508286" y="3822521"/>
                  <a:pt x="1508645" y="3819280"/>
                  <a:pt x="1508645" y="3816040"/>
                </a:cubicBezTo>
                <a:cubicBezTo>
                  <a:pt x="1508645" y="3769240"/>
                  <a:pt x="1470893" y="3731440"/>
                  <a:pt x="1424152" y="3731440"/>
                </a:cubicBezTo>
                <a:cubicBezTo>
                  <a:pt x="1408333" y="3731440"/>
                  <a:pt x="1393232" y="3736120"/>
                  <a:pt x="1380648" y="3743680"/>
                </a:cubicBezTo>
                <a:lnTo>
                  <a:pt x="0" y="1538296"/>
                </a:lnTo>
                <a:cubicBezTo>
                  <a:pt x="21932" y="1522816"/>
                  <a:pt x="36314" y="1497616"/>
                  <a:pt x="36314" y="1468816"/>
                </a:cubicBezTo>
                <a:cubicBezTo>
                  <a:pt x="36314" y="1445775"/>
                  <a:pt x="26966" y="1424535"/>
                  <a:pt x="11865" y="1409415"/>
                </a:cubicBezTo>
                <a:lnTo>
                  <a:pt x="1061732" y="505085"/>
                </a:lnTo>
                <a:cubicBezTo>
                  <a:pt x="1077193" y="523086"/>
                  <a:pt x="1100204" y="534606"/>
                  <a:pt x="1125731" y="534606"/>
                </a:cubicBezTo>
                <a:cubicBezTo>
                  <a:pt x="1172472" y="534606"/>
                  <a:pt x="1210224" y="496805"/>
                  <a:pt x="1210224" y="450005"/>
                </a:cubicBezTo>
                <a:cubicBezTo>
                  <a:pt x="1210224" y="442445"/>
                  <a:pt x="1209145" y="435245"/>
                  <a:pt x="1207348" y="428405"/>
                </a:cubicBezTo>
                <a:close/>
              </a:path>
            </a:pathLst>
          </a:custGeom>
          <a:solidFill>
            <a:srgbClr val="EBEBEB"/>
          </a:solidFill>
        </p:spPr>
        <p:txBody>
          <a:bodyPr wrap="square" anchor="ctr" anchorCtr="0">
            <a:noAutofit/>
          </a:bodyPr>
          <a:lstStyle>
            <a:lvl1pPr algn="ctr">
              <a:defRPr sz="1600"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7E19374-7C7F-4869-A1A7-05ECFE7009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0851" y="2952000"/>
            <a:ext cx="4680000" cy="648000"/>
          </a:xfrm>
          <a:noFill/>
        </p:spPr>
        <p:txBody>
          <a:bodyPr anchor="b"/>
          <a:lstStyle>
            <a:lvl1pPr algn="l">
              <a:lnSpc>
                <a:spcPct val="100000"/>
              </a:lnSpc>
              <a:defRPr sz="2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NAME Fachbereich oder Institution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BA4D622-8BF0-4839-AB93-118B9BD8B7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0850" y="5849620"/>
            <a:ext cx="5040000" cy="324000"/>
          </a:xfrm>
        </p:spPr>
        <p:txBody>
          <a:bodyPr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Untertitel der Präsentation</a:t>
            </a:r>
          </a:p>
        </p:txBody>
      </p:sp>
      <p:sp>
        <p:nvSpPr>
          <p:cNvPr id="40" name="Fußzeilenplatzhalter 39">
            <a:extLst>
              <a:ext uri="{FF2B5EF4-FFF2-40B4-BE49-F238E27FC236}">
                <a16:creationId xmlns:a16="http://schemas.microsoft.com/office/drawing/2014/main" id="{FDC2DBF6-3EE1-43A6-B672-55C525ACE37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450850" y="6208047"/>
            <a:ext cx="5040000" cy="324000"/>
          </a:xfrm>
        </p:spPr>
        <p:txBody>
          <a:bodyPr/>
          <a:lstStyle>
            <a:lvl1pPr>
              <a:defRPr sz="1600"/>
            </a:lvl1pPr>
          </a:lstStyle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41" name="Foliennummernplatzhalter 40">
            <a:extLst>
              <a:ext uri="{FF2B5EF4-FFF2-40B4-BE49-F238E27FC236}">
                <a16:creationId xmlns:a16="http://schemas.microsoft.com/office/drawing/2014/main" id="{B4109438-527D-4FB7-9A89-E8825099C80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7974738" y="6244047"/>
            <a:ext cx="720000" cy="288000"/>
          </a:xfrm>
        </p:spPr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  <p:sp>
        <p:nvSpPr>
          <p:cNvPr id="42" name="Vertikaler Textplatzhalter 2">
            <a:extLst>
              <a:ext uri="{FF2B5EF4-FFF2-40B4-BE49-F238E27FC236}">
                <a16:creationId xmlns:a16="http://schemas.microsoft.com/office/drawing/2014/main" id="{EADAEE7E-0238-4209-9E9A-3FFC4A5EE38B}"/>
              </a:ext>
            </a:extLst>
          </p:cNvPr>
          <p:cNvSpPr>
            <a:spLocks noGrp="1"/>
          </p:cNvSpPr>
          <p:nvPr>
            <p:ph type="body" orient="vert" idx="12" hasCustomPrompt="1"/>
          </p:nvPr>
        </p:nvSpPr>
        <p:spPr>
          <a:xfrm>
            <a:off x="0" y="5076000"/>
            <a:ext cx="4289346" cy="644792"/>
          </a:xfrm>
          <a:solidFill>
            <a:schemeClr val="accent5"/>
          </a:solidFill>
        </p:spPr>
        <p:txBody>
          <a:bodyPr vert="horz" wrap="none" lIns="450000" tIns="0" rIns="72000" bIns="0" numCol="1" spcCol="234000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Auf drei Zeilen</a:t>
            </a:r>
          </a:p>
        </p:txBody>
      </p:sp>
      <p:sp>
        <p:nvSpPr>
          <p:cNvPr id="43" name="Vertikaler Textplatzhalter 2">
            <a:extLst>
              <a:ext uri="{FF2B5EF4-FFF2-40B4-BE49-F238E27FC236}">
                <a16:creationId xmlns:a16="http://schemas.microsoft.com/office/drawing/2014/main" id="{ECA949B4-530E-4D83-9BA0-2DDC1A877714}"/>
              </a:ext>
            </a:extLst>
          </p:cNvPr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4392494"/>
            <a:ext cx="6320350" cy="644792"/>
          </a:xfrm>
          <a:solidFill>
            <a:schemeClr val="accent5"/>
          </a:solidFill>
        </p:spPr>
        <p:txBody>
          <a:bodyPr vert="horz" wrap="none" lIns="450000" tIns="0" rIns="72000" bIns="0" numCol="1" spcCol="234000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Titel der Präsentation</a:t>
            </a:r>
          </a:p>
        </p:txBody>
      </p:sp>
      <p:sp>
        <p:nvSpPr>
          <p:cNvPr id="13" name="Vertikaler Textplatzhalter 2">
            <a:extLst>
              <a:ext uri="{FF2B5EF4-FFF2-40B4-BE49-F238E27FC236}">
                <a16:creationId xmlns:a16="http://schemas.microsoft.com/office/drawing/2014/main" id="{E89B4C50-17A2-4499-A9E2-454B62ADBA60}"/>
              </a:ext>
            </a:extLst>
          </p:cNvPr>
          <p:cNvSpPr>
            <a:spLocks noGrp="1"/>
          </p:cNvSpPr>
          <p:nvPr>
            <p:ph type="body" orient="vert" idx="22" hasCustomPrompt="1"/>
          </p:nvPr>
        </p:nvSpPr>
        <p:spPr>
          <a:xfrm>
            <a:off x="0" y="3708988"/>
            <a:ext cx="4191562" cy="644792"/>
          </a:xfrm>
          <a:solidFill>
            <a:schemeClr val="accent5"/>
          </a:solidFill>
        </p:spPr>
        <p:txBody>
          <a:bodyPr vert="horz" wrap="none" lIns="450000" tIns="0" rIns="72000" bIns="0" numCol="1" spcCol="234000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hier steht der</a:t>
            </a:r>
          </a:p>
        </p:txBody>
      </p:sp>
      <p:grpSp>
        <p:nvGrpSpPr>
          <p:cNvPr id="14" name="Regieanweisung">
            <a:extLst>
              <a:ext uri="{FF2B5EF4-FFF2-40B4-BE49-F238E27FC236}">
                <a16:creationId xmlns:a16="http://schemas.microsoft.com/office/drawing/2014/main" id="{8C9887ED-FA56-47D8-A554-04E1CD9323EF}"/>
              </a:ext>
            </a:extLst>
          </p:cNvPr>
          <p:cNvGrpSpPr/>
          <p:nvPr userDrawn="1"/>
        </p:nvGrpSpPr>
        <p:grpSpPr>
          <a:xfrm>
            <a:off x="449261" y="0"/>
            <a:ext cx="10746739" cy="7236000"/>
            <a:chOff x="449261" y="0"/>
            <a:chExt cx="10746739" cy="7236000"/>
          </a:xfrm>
        </p:grpSpPr>
        <p:sp>
          <p:nvSpPr>
            <p:cNvPr id="15" name="Regieanweisung">
              <a:extLst>
                <a:ext uri="{FF2B5EF4-FFF2-40B4-BE49-F238E27FC236}">
                  <a16:creationId xmlns:a16="http://schemas.microsoft.com/office/drawing/2014/main" id="{CE6B8BA5-95EE-4ADF-AAA4-2B444727A703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0"/>
              <a:ext cx="1944000" cy="20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2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</p:txBody>
        </p:sp>
        <p:grpSp>
          <p:nvGrpSpPr>
            <p:cNvPr id="16" name="Regieanweisung">
              <a:extLst>
                <a:ext uri="{FF2B5EF4-FFF2-40B4-BE49-F238E27FC236}">
                  <a16:creationId xmlns:a16="http://schemas.microsoft.com/office/drawing/2014/main" id="{222B9A67-489E-4DD3-AD0C-713B472E9ADA}"/>
                </a:ext>
              </a:extLst>
            </p:cNvPr>
            <p:cNvGrpSpPr/>
            <p:nvPr userDrawn="1"/>
          </p:nvGrpSpPr>
          <p:grpSpPr>
            <a:xfrm>
              <a:off x="9252000" y="2579687"/>
              <a:ext cx="1800001" cy="1548574"/>
              <a:chOff x="7667999" y="8675426"/>
              <a:chExt cx="1800001" cy="1548574"/>
            </a:xfrm>
          </p:grpSpPr>
          <p:sp>
            <p:nvSpPr>
              <p:cNvPr id="18" name="Text // Listenebene erhöhen">
                <a:extLst>
                  <a:ext uri="{FF2B5EF4-FFF2-40B4-BE49-F238E27FC236}">
                    <a16:creationId xmlns:a16="http://schemas.microsoft.com/office/drawing/2014/main" id="{84F94400-F15F-43A3-9B21-1301F771A7DD}"/>
                  </a:ext>
                </a:extLst>
              </p:cNvPr>
              <p:cNvSpPr txBox="1"/>
              <p:nvPr userDrawn="1"/>
            </p:nvSpPr>
            <p:spPr>
              <a:xfrm>
                <a:off x="8352000" y="9504000"/>
                <a:ext cx="898412" cy="32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erhöhen</a:t>
                </a:r>
              </a:p>
            </p:txBody>
          </p:sp>
          <p:sp>
            <p:nvSpPr>
              <p:cNvPr id="19" name="Text // Listenebene verringern">
                <a:extLst>
                  <a:ext uri="{FF2B5EF4-FFF2-40B4-BE49-F238E27FC236}">
                    <a16:creationId xmlns:a16="http://schemas.microsoft.com/office/drawing/2014/main" id="{46971079-7FCD-44C4-9788-235520CB725B}"/>
                  </a:ext>
                </a:extLst>
              </p:cNvPr>
              <p:cNvSpPr txBox="1"/>
              <p:nvPr userDrawn="1"/>
            </p:nvSpPr>
            <p:spPr>
              <a:xfrm>
                <a:off x="8352000" y="9900000"/>
                <a:ext cx="898412" cy="32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verringern</a:t>
                </a:r>
              </a:p>
            </p:txBody>
          </p:sp>
          <p:sp>
            <p:nvSpPr>
              <p:cNvPr id="20" name="Listenebenen">
                <a:extLst>
                  <a:ext uri="{FF2B5EF4-FFF2-40B4-BE49-F238E27FC236}">
                    <a16:creationId xmlns:a16="http://schemas.microsoft.com/office/drawing/2014/main" id="{16FBC351-E303-4C57-9EF6-AA9029784DE2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7668000" y="8675426"/>
                <a:ext cx="180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200" b="1" baseline="0" dirty="0">
                    <a:solidFill>
                      <a:schemeClr val="tx1"/>
                    </a:solidFill>
                    <a:latin typeface="+mn-lt"/>
                  </a:rPr>
                  <a:t>Start &gt; Absatz &gt; Listenebene erhöhen/verringern</a:t>
                </a:r>
              </a:p>
            </p:txBody>
          </p:sp>
          <p:pic>
            <p:nvPicPr>
              <p:cNvPr id="21" name="Bild // Listenebene verringern">
                <a:extLst>
                  <a:ext uri="{FF2B5EF4-FFF2-40B4-BE49-F238E27FC236}">
                    <a16:creationId xmlns:a16="http://schemas.microsoft.com/office/drawing/2014/main" id="{ACA43603-CBEF-4D0E-B415-8835AD63735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7667999" y="9918000"/>
                <a:ext cx="622082" cy="288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" name="Bild // Listenebene erhöhen">
                <a:extLst>
                  <a:ext uri="{FF2B5EF4-FFF2-40B4-BE49-F238E27FC236}">
                    <a16:creationId xmlns:a16="http://schemas.microsoft.com/office/drawing/2014/main" id="{45BCC3F1-3AC1-4608-B7BA-063CDA8EA5CC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7667999" y="9522000"/>
                <a:ext cx="622082" cy="288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7" name="Fußzeile">
              <a:extLst>
                <a:ext uri="{FF2B5EF4-FFF2-40B4-BE49-F238E27FC236}">
                  <a16:creationId xmlns:a16="http://schemas.microsoft.com/office/drawing/2014/main" id="{319292A5-0730-4F47-B00E-3B95A0274E67}"/>
                </a:ext>
              </a:extLst>
            </p:cNvPr>
            <p:cNvSpPr txBox="1"/>
            <p:nvPr userDrawn="1"/>
          </p:nvSpPr>
          <p:spPr>
            <a:xfrm rot="10800000" flipH="1" flipV="1">
              <a:off x="449261" y="6948000"/>
              <a:ext cx="6804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7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24682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3" userDrawn="1">
          <p15:clr>
            <a:srgbClr val="FBAE40"/>
          </p15:clr>
        </p15:guide>
        <p15:guide id="2" pos="5477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4-zeilig Farbe opt. änd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Hintergrundnetz">
            <a:extLst>
              <a:ext uri="{FF2B5EF4-FFF2-40B4-BE49-F238E27FC236}">
                <a16:creationId xmlns:a16="http://schemas.microsoft.com/office/drawing/2014/main" id="{739C7D10-FD13-4B5B-9C87-F102342248A0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12700" y="0"/>
            <a:ext cx="9131300" cy="6858000"/>
          </a:xfrm>
          <a:custGeom>
            <a:avLst/>
            <a:gdLst>
              <a:gd name="T0" fmla="*/ 11923 w 25400"/>
              <a:gd name="T1" fmla="*/ 3320 h 19050"/>
              <a:gd name="T2" fmla="*/ 10023 w 25400"/>
              <a:gd name="T3" fmla="*/ 4808 h 19050"/>
              <a:gd name="T4" fmla="*/ 10862 w 25400"/>
              <a:gd name="T5" fmla="*/ 3283 h 19050"/>
              <a:gd name="T6" fmla="*/ 4657 w 25400"/>
              <a:gd name="T7" fmla="*/ 5594 h 19050"/>
              <a:gd name="T8" fmla="*/ 7180 w 25400"/>
              <a:gd name="T9" fmla="*/ 5671 h 19050"/>
              <a:gd name="T10" fmla="*/ 8344 w 25400"/>
              <a:gd name="T11" fmla="*/ 5707 h 19050"/>
              <a:gd name="T12" fmla="*/ 2461 w 25400"/>
              <a:gd name="T13" fmla="*/ 5169 h 19050"/>
              <a:gd name="T14" fmla="*/ 3123 w 25400"/>
              <a:gd name="T15" fmla="*/ 5291 h 19050"/>
              <a:gd name="T16" fmla="*/ 13439 w 25400"/>
              <a:gd name="T17" fmla="*/ 7971 h 19050"/>
              <a:gd name="T18" fmla="*/ 15341 w 25400"/>
              <a:gd name="T19" fmla="*/ 9056 h 19050"/>
              <a:gd name="T20" fmla="*/ 9954 w 25400"/>
              <a:gd name="T21" fmla="*/ 5938 h 19050"/>
              <a:gd name="T22" fmla="*/ 11356 w 25400"/>
              <a:gd name="T23" fmla="*/ 6738 h 19050"/>
              <a:gd name="T24" fmla="*/ 10546 w 25400"/>
              <a:gd name="T25" fmla="*/ 5177 h 19050"/>
              <a:gd name="T26" fmla="*/ 11397 w 25400"/>
              <a:gd name="T27" fmla="*/ 4735 h 19050"/>
              <a:gd name="T28" fmla="*/ 198 w 25400"/>
              <a:gd name="T29" fmla="*/ 4970 h 19050"/>
              <a:gd name="T30" fmla="*/ 11941 w 25400"/>
              <a:gd name="T31" fmla="*/ 1758 h 19050"/>
              <a:gd name="T32" fmla="*/ 13358 w 25400"/>
              <a:gd name="T33" fmla="*/ 249 h 19050"/>
              <a:gd name="T34" fmla="*/ 15214 w 25400"/>
              <a:gd name="T35" fmla="*/ 370 h 19050"/>
              <a:gd name="T36" fmla="*/ 9256 w 25400"/>
              <a:gd name="T37" fmla="*/ 1522 h 19050"/>
              <a:gd name="T38" fmla="*/ 7370 w 25400"/>
              <a:gd name="T39" fmla="*/ 502 h 19050"/>
              <a:gd name="T40" fmla="*/ 7953 w 25400"/>
              <a:gd name="T41" fmla="*/ 817 h 19050"/>
              <a:gd name="T42" fmla="*/ 403 w 25400"/>
              <a:gd name="T43" fmla="*/ 3631 h 19050"/>
              <a:gd name="T44" fmla="*/ 582 w 25400"/>
              <a:gd name="T45" fmla="*/ 4066 h 19050"/>
              <a:gd name="T46" fmla="*/ 13982 w 25400"/>
              <a:gd name="T47" fmla="*/ 17462 h 19050"/>
              <a:gd name="T48" fmla="*/ 16192 w 25400"/>
              <a:gd name="T49" fmla="*/ 11507 h 19050"/>
              <a:gd name="T50" fmla="*/ 15658 w 25400"/>
              <a:gd name="T51" fmla="*/ 12421 h 19050"/>
              <a:gd name="T52" fmla="*/ 14820 w 25400"/>
              <a:gd name="T53" fmla="*/ 13743 h 19050"/>
              <a:gd name="T54" fmla="*/ 12514 w 25400"/>
              <a:gd name="T55" fmla="*/ 17381 h 19050"/>
              <a:gd name="T56" fmla="*/ 13290 w 25400"/>
              <a:gd name="T57" fmla="*/ 16157 h 19050"/>
              <a:gd name="T58" fmla="*/ 22526 w 25400"/>
              <a:gd name="T59" fmla="*/ 14113 h 19050"/>
              <a:gd name="T60" fmla="*/ 22688 w 25400"/>
              <a:gd name="T61" fmla="*/ 13426 h 19050"/>
              <a:gd name="T62" fmla="*/ 20271 w 25400"/>
              <a:gd name="T63" fmla="*/ 16525 h 19050"/>
              <a:gd name="T64" fmla="*/ 20697 w 25400"/>
              <a:gd name="T65" fmla="*/ 16320 h 19050"/>
              <a:gd name="T66" fmla="*/ 16675 w 25400"/>
              <a:gd name="T67" fmla="*/ 18115 h 19050"/>
              <a:gd name="T68" fmla="*/ 17158 w 25400"/>
              <a:gd name="T69" fmla="*/ 17716 h 19050"/>
              <a:gd name="T70" fmla="*/ 19311 w 25400"/>
              <a:gd name="T71" fmla="*/ 14734 h 19050"/>
              <a:gd name="T72" fmla="*/ 20316 w 25400"/>
              <a:gd name="T73" fmla="*/ 15114 h 19050"/>
              <a:gd name="T74" fmla="*/ 17836 w 25400"/>
              <a:gd name="T75" fmla="*/ 12851 h 19050"/>
              <a:gd name="T76" fmla="*/ 17071 w 25400"/>
              <a:gd name="T77" fmla="*/ 11230 h 19050"/>
              <a:gd name="T78" fmla="*/ 23150 w 25400"/>
              <a:gd name="T79" fmla="*/ 15966 h 19050"/>
              <a:gd name="T80" fmla="*/ 23969 w 25400"/>
              <a:gd name="T81" fmla="*/ 16146 h 19050"/>
              <a:gd name="T82" fmla="*/ 9396 w 25400"/>
              <a:gd name="T83" fmla="*/ 3334 h 19050"/>
              <a:gd name="T84" fmla="*/ 5372 w 25400"/>
              <a:gd name="T85" fmla="*/ 5019 h 19050"/>
              <a:gd name="T86" fmla="*/ 7794 w 25400"/>
              <a:gd name="T87" fmla="*/ 4005 h 19050"/>
              <a:gd name="T88" fmla="*/ 4330 w 25400"/>
              <a:gd name="T89" fmla="*/ 5455 h 19050"/>
              <a:gd name="T90" fmla="*/ 5301 w 25400"/>
              <a:gd name="T91" fmla="*/ 5048 h 19050"/>
              <a:gd name="T92" fmla="*/ 14473 w 25400"/>
              <a:gd name="T93" fmla="*/ 1703 h 19050"/>
              <a:gd name="T94" fmla="*/ 15099 w 25400"/>
              <a:gd name="T95" fmla="*/ 1481 h 19050"/>
              <a:gd name="T96" fmla="*/ 12217 w 25400"/>
              <a:gd name="T97" fmla="*/ 2317 h 19050"/>
              <a:gd name="T98" fmla="*/ 17287 w 25400"/>
              <a:gd name="T99" fmla="*/ 15392 h 19050"/>
              <a:gd name="T100" fmla="*/ 15337 w 25400"/>
              <a:gd name="T101" fmla="*/ 16772 h 19050"/>
              <a:gd name="T102" fmla="*/ 17623 w 25400"/>
              <a:gd name="T103" fmla="*/ 15201 h 19050"/>
              <a:gd name="T104" fmla="*/ 17487 w 25400"/>
              <a:gd name="T105" fmla="*/ 16451 h 19050"/>
              <a:gd name="T106" fmla="*/ 17966 w 25400"/>
              <a:gd name="T107" fmla="*/ 15627 h 19050"/>
              <a:gd name="T108" fmla="*/ 9101 w 25400"/>
              <a:gd name="T109" fmla="*/ 18362 h 19050"/>
              <a:gd name="T110" fmla="*/ 10727 w 25400"/>
              <a:gd name="T111" fmla="*/ 18043 h 19050"/>
              <a:gd name="T112" fmla="*/ 4916 w 25400"/>
              <a:gd name="T113" fmla="*/ 19044 h 19050"/>
              <a:gd name="T114" fmla="*/ 7316 w 25400"/>
              <a:gd name="T115" fmla="*/ 18670 h 19050"/>
              <a:gd name="T116" fmla="*/ 16075 w 25400"/>
              <a:gd name="T117" fmla="*/ 18569 h 19050"/>
              <a:gd name="T118" fmla="*/ 14763 w 25400"/>
              <a:gd name="T119" fmla="*/ 18457 h 19050"/>
              <a:gd name="T120" fmla="*/ 15730 w 25400"/>
              <a:gd name="T121" fmla="*/ 1250 h 19050"/>
              <a:gd name="T122" fmla="*/ 10892 w 25400"/>
              <a:gd name="T123" fmla="*/ 2708 h 19050"/>
              <a:gd name="T124" fmla="*/ 18847 w 25400"/>
              <a:gd name="T125" fmla="*/ 14601 h 19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5400" h="19050">
                <a:moveTo>
                  <a:pt x="22330" y="15806"/>
                </a:moveTo>
                <a:cubicBezTo>
                  <a:pt x="22330" y="15705"/>
                  <a:pt x="22267" y="15620"/>
                  <a:pt x="22178" y="15586"/>
                </a:cubicBezTo>
                <a:lnTo>
                  <a:pt x="22193" y="15523"/>
                </a:lnTo>
                <a:lnTo>
                  <a:pt x="22155" y="15514"/>
                </a:lnTo>
                <a:lnTo>
                  <a:pt x="22141" y="15575"/>
                </a:lnTo>
                <a:cubicBezTo>
                  <a:pt x="22126" y="15572"/>
                  <a:pt x="22111" y="15571"/>
                  <a:pt x="22095" y="15571"/>
                </a:cubicBezTo>
                <a:cubicBezTo>
                  <a:pt x="22001" y="15571"/>
                  <a:pt x="21921" y="15626"/>
                  <a:pt x="21883" y="15705"/>
                </a:cubicBezTo>
                <a:lnTo>
                  <a:pt x="21805" y="15675"/>
                </a:lnTo>
                <a:lnTo>
                  <a:pt x="21791" y="15712"/>
                </a:lnTo>
                <a:lnTo>
                  <a:pt x="21869" y="15741"/>
                </a:lnTo>
                <a:cubicBezTo>
                  <a:pt x="21863" y="15762"/>
                  <a:pt x="21860" y="15783"/>
                  <a:pt x="21860" y="15806"/>
                </a:cubicBezTo>
                <a:cubicBezTo>
                  <a:pt x="21860" y="15828"/>
                  <a:pt x="21863" y="15850"/>
                  <a:pt x="21869" y="15871"/>
                </a:cubicBezTo>
                <a:lnTo>
                  <a:pt x="21795" y="15900"/>
                </a:lnTo>
                <a:lnTo>
                  <a:pt x="21809" y="15936"/>
                </a:lnTo>
                <a:lnTo>
                  <a:pt x="21883" y="15907"/>
                </a:lnTo>
                <a:cubicBezTo>
                  <a:pt x="21921" y="15986"/>
                  <a:pt x="22002" y="16041"/>
                  <a:pt x="22095" y="16041"/>
                </a:cubicBezTo>
                <a:cubicBezTo>
                  <a:pt x="22205" y="16041"/>
                  <a:pt x="22296" y="15966"/>
                  <a:pt x="22322" y="15864"/>
                </a:cubicBezTo>
                <a:lnTo>
                  <a:pt x="22393" y="15876"/>
                </a:lnTo>
                <a:lnTo>
                  <a:pt x="22399" y="15838"/>
                </a:lnTo>
                <a:lnTo>
                  <a:pt x="22329" y="15826"/>
                </a:lnTo>
                <a:cubicBezTo>
                  <a:pt x="22330" y="15819"/>
                  <a:pt x="22330" y="15812"/>
                  <a:pt x="22330" y="15806"/>
                </a:cubicBezTo>
                <a:close/>
                <a:moveTo>
                  <a:pt x="6919" y="4414"/>
                </a:moveTo>
                <a:lnTo>
                  <a:pt x="6904" y="4378"/>
                </a:lnTo>
                <a:lnTo>
                  <a:pt x="6797" y="4422"/>
                </a:lnTo>
                <a:lnTo>
                  <a:pt x="6812" y="4458"/>
                </a:lnTo>
                <a:lnTo>
                  <a:pt x="6812" y="4458"/>
                </a:lnTo>
                <a:lnTo>
                  <a:pt x="6919" y="4414"/>
                </a:lnTo>
                <a:close/>
                <a:moveTo>
                  <a:pt x="11646" y="3058"/>
                </a:moveTo>
                <a:lnTo>
                  <a:pt x="11563" y="2979"/>
                </a:lnTo>
                <a:lnTo>
                  <a:pt x="11536" y="3007"/>
                </a:lnTo>
                <a:lnTo>
                  <a:pt x="11619" y="3086"/>
                </a:lnTo>
                <a:lnTo>
                  <a:pt x="11646" y="3058"/>
                </a:lnTo>
                <a:close/>
                <a:moveTo>
                  <a:pt x="11785" y="3189"/>
                </a:moveTo>
                <a:lnTo>
                  <a:pt x="11701" y="3110"/>
                </a:lnTo>
                <a:lnTo>
                  <a:pt x="11675" y="3138"/>
                </a:lnTo>
                <a:lnTo>
                  <a:pt x="11758" y="3217"/>
                </a:lnTo>
                <a:lnTo>
                  <a:pt x="11785" y="3189"/>
                </a:lnTo>
                <a:close/>
                <a:moveTo>
                  <a:pt x="11923" y="3320"/>
                </a:moveTo>
                <a:lnTo>
                  <a:pt x="11840" y="3241"/>
                </a:lnTo>
                <a:lnTo>
                  <a:pt x="11813" y="3269"/>
                </a:lnTo>
                <a:lnTo>
                  <a:pt x="11897" y="3348"/>
                </a:lnTo>
                <a:lnTo>
                  <a:pt x="11923" y="3320"/>
                </a:lnTo>
                <a:close/>
                <a:moveTo>
                  <a:pt x="11424" y="2848"/>
                </a:moveTo>
                <a:lnTo>
                  <a:pt x="11397" y="2877"/>
                </a:lnTo>
                <a:lnTo>
                  <a:pt x="11481" y="2955"/>
                </a:lnTo>
                <a:lnTo>
                  <a:pt x="11507" y="2927"/>
                </a:lnTo>
                <a:lnTo>
                  <a:pt x="11424" y="2848"/>
                </a:lnTo>
                <a:close/>
                <a:moveTo>
                  <a:pt x="12451" y="3871"/>
                </a:moveTo>
                <a:lnTo>
                  <a:pt x="12478" y="3843"/>
                </a:lnTo>
                <a:lnTo>
                  <a:pt x="12394" y="3764"/>
                </a:lnTo>
                <a:lnTo>
                  <a:pt x="12368" y="3793"/>
                </a:lnTo>
                <a:lnTo>
                  <a:pt x="12451" y="3871"/>
                </a:lnTo>
                <a:close/>
                <a:moveTo>
                  <a:pt x="11952" y="3400"/>
                </a:moveTo>
                <a:lnTo>
                  <a:pt x="12035" y="3479"/>
                </a:lnTo>
                <a:lnTo>
                  <a:pt x="12062" y="3451"/>
                </a:lnTo>
                <a:lnTo>
                  <a:pt x="11978" y="3372"/>
                </a:lnTo>
                <a:lnTo>
                  <a:pt x="11952" y="3400"/>
                </a:lnTo>
                <a:close/>
                <a:moveTo>
                  <a:pt x="12174" y="3610"/>
                </a:moveTo>
                <a:lnTo>
                  <a:pt x="12200" y="3581"/>
                </a:lnTo>
                <a:lnTo>
                  <a:pt x="12117" y="3503"/>
                </a:lnTo>
                <a:lnTo>
                  <a:pt x="12090" y="3531"/>
                </a:lnTo>
                <a:lnTo>
                  <a:pt x="12174" y="3610"/>
                </a:lnTo>
                <a:close/>
                <a:moveTo>
                  <a:pt x="12229" y="3662"/>
                </a:moveTo>
                <a:lnTo>
                  <a:pt x="12312" y="3741"/>
                </a:lnTo>
                <a:lnTo>
                  <a:pt x="12339" y="3712"/>
                </a:lnTo>
                <a:lnTo>
                  <a:pt x="12256" y="3634"/>
                </a:lnTo>
                <a:lnTo>
                  <a:pt x="12229" y="3662"/>
                </a:lnTo>
                <a:close/>
                <a:moveTo>
                  <a:pt x="10236" y="4483"/>
                </a:moveTo>
                <a:lnTo>
                  <a:pt x="10202" y="4465"/>
                </a:lnTo>
                <a:lnTo>
                  <a:pt x="10148" y="4568"/>
                </a:lnTo>
                <a:lnTo>
                  <a:pt x="10183" y="4586"/>
                </a:lnTo>
                <a:lnTo>
                  <a:pt x="10236" y="4483"/>
                </a:lnTo>
                <a:close/>
                <a:moveTo>
                  <a:pt x="10059" y="4739"/>
                </a:moveTo>
                <a:lnTo>
                  <a:pt x="10093" y="4757"/>
                </a:lnTo>
                <a:lnTo>
                  <a:pt x="10147" y="4654"/>
                </a:lnTo>
                <a:lnTo>
                  <a:pt x="10112" y="4636"/>
                </a:lnTo>
                <a:lnTo>
                  <a:pt x="10059" y="4739"/>
                </a:lnTo>
                <a:close/>
                <a:moveTo>
                  <a:pt x="9701" y="5425"/>
                </a:moveTo>
                <a:lnTo>
                  <a:pt x="9736" y="5443"/>
                </a:lnTo>
                <a:lnTo>
                  <a:pt x="9790" y="5340"/>
                </a:lnTo>
                <a:lnTo>
                  <a:pt x="9755" y="5322"/>
                </a:lnTo>
                <a:lnTo>
                  <a:pt x="9701" y="5425"/>
                </a:lnTo>
                <a:close/>
                <a:moveTo>
                  <a:pt x="10058" y="4826"/>
                </a:moveTo>
                <a:lnTo>
                  <a:pt x="10023" y="4808"/>
                </a:lnTo>
                <a:lnTo>
                  <a:pt x="9970" y="4911"/>
                </a:lnTo>
                <a:lnTo>
                  <a:pt x="10004" y="4929"/>
                </a:lnTo>
                <a:lnTo>
                  <a:pt x="10058" y="4826"/>
                </a:lnTo>
                <a:close/>
                <a:moveTo>
                  <a:pt x="10415" y="4140"/>
                </a:moveTo>
                <a:lnTo>
                  <a:pt x="10380" y="4122"/>
                </a:lnTo>
                <a:lnTo>
                  <a:pt x="10327" y="4225"/>
                </a:lnTo>
                <a:lnTo>
                  <a:pt x="10361" y="4243"/>
                </a:lnTo>
                <a:lnTo>
                  <a:pt x="10415" y="4140"/>
                </a:lnTo>
                <a:close/>
                <a:moveTo>
                  <a:pt x="9844" y="5150"/>
                </a:moveTo>
                <a:lnTo>
                  <a:pt x="9791" y="5253"/>
                </a:lnTo>
                <a:lnTo>
                  <a:pt x="9825" y="5271"/>
                </a:lnTo>
                <a:lnTo>
                  <a:pt x="9879" y="5168"/>
                </a:lnTo>
                <a:lnTo>
                  <a:pt x="9844" y="5150"/>
                </a:lnTo>
                <a:close/>
                <a:moveTo>
                  <a:pt x="10291" y="4294"/>
                </a:moveTo>
                <a:lnTo>
                  <a:pt x="10238" y="4397"/>
                </a:lnTo>
                <a:lnTo>
                  <a:pt x="10272" y="4414"/>
                </a:lnTo>
                <a:lnTo>
                  <a:pt x="10326" y="4312"/>
                </a:lnTo>
                <a:lnTo>
                  <a:pt x="10291" y="4294"/>
                </a:lnTo>
                <a:close/>
                <a:moveTo>
                  <a:pt x="10917" y="3094"/>
                </a:moveTo>
                <a:lnTo>
                  <a:pt x="10863" y="3197"/>
                </a:lnTo>
                <a:lnTo>
                  <a:pt x="10897" y="3215"/>
                </a:lnTo>
                <a:lnTo>
                  <a:pt x="10951" y="3112"/>
                </a:lnTo>
                <a:lnTo>
                  <a:pt x="10917" y="3094"/>
                </a:lnTo>
                <a:close/>
                <a:moveTo>
                  <a:pt x="11006" y="2923"/>
                </a:moveTo>
                <a:lnTo>
                  <a:pt x="10952" y="3026"/>
                </a:lnTo>
                <a:lnTo>
                  <a:pt x="10987" y="3044"/>
                </a:lnTo>
                <a:lnTo>
                  <a:pt x="11040" y="2941"/>
                </a:lnTo>
                <a:lnTo>
                  <a:pt x="11006" y="2923"/>
                </a:lnTo>
                <a:close/>
                <a:moveTo>
                  <a:pt x="10594" y="3798"/>
                </a:moveTo>
                <a:lnTo>
                  <a:pt x="10559" y="3780"/>
                </a:lnTo>
                <a:lnTo>
                  <a:pt x="10506" y="3882"/>
                </a:lnTo>
                <a:lnTo>
                  <a:pt x="10540" y="3900"/>
                </a:lnTo>
                <a:lnTo>
                  <a:pt x="10594" y="3798"/>
                </a:lnTo>
                <a:close/>
                <a:moveTo>
                  <a:pt x="10470" y="3951"/>
                </a:moveTo>
                <a:lnTo>
                  <a:pt x="10416" y="4054"/>
                </a:lnTo>
                <a:lnTo>
                  <a:pt x="10451" y="4072"/>
                </a:lnTo>
                <a:lnTo>
                  <a:pt x="10504" y="3969"/>
                </a:lnTo>
                <a:lnTo>
                  <a:pt x="10470" y="3951"/>
                </a:lnTo>
                <a:close/>
                <a:moveTo>
                  <a:pt x="10827" y="3265"/>
                </a:moveTo>
                <a:lnTo>
                  <a:pt x="10774" y="3368"/>
                </a:lnTo>
                <a:lnTo>
                  <a:pt x="10808" y="3386"/>
                </a:lnTo>
                <a:lnTo>
                  <a:pt x="10862" y="3283"/>
                </a:lnTo>
                <a:lnTo>
                  <a:pt x="10827" y="3265"/>
                </a:lnTo>
                <a:close/>
                <a:moveTo>
                  <a:pt x="10738" y="3437"/>
                </a:moveTo>
                <a:lnTo>
                  <a:pt x="10684" y="3540"/>
                </a:lnTo>
                <a:lnTo>
                  <a:pt x="10719" y="3558"/>
                </a:lnTo>
                <a:lnTo>
                  <a:pt x="10772" y="3455"/>
                </a:lnTo>
                <a:lnTo>
                  <a:pt x="10738" y="3437"/>
                </a:lnTo>
                <a:close/>
                <a:moveTo>
                  <a:pt x="10648" y="3608"/>
                </a:moveTo>
                <a:lnTo>
                  <a:pt x="10595" y="3711"/>
                </a:lnTo>
                <a:lnTo>
                  <a:pt x="10629" y="3729"/>
                </a:lnTo>
                <a:lnTo>
                  <a:pt x="10683" y="3626"/>
                </a:lnTo>
                <a:lnTo>
                  <a:pt x="10648" y="3608"/>
                </a:lnTo>
                <a:close/>
                <a:moveTo>
                  <a:pt x="9880" y="5082"/>
                </a:moveTo>
                <a:lnTo>
                  <a:pt x="9915" y="5100"/>
                </a:lnTo>
                <a:lnTo>
                  <a:pt x="9968" y="4997"/>
                </a:lnTo>
                <a:lnTo>
                  <a:pt x="9934" y="4979"/>
                </a:lnTo>
                <a:lnTo>
                  <a:pt x="9880" y="5082"/>
                </a:lnTo>
                <a:close/>
                <a:moveTo>
                  <a:pt x="5551" y="5582"/>
                </a:moveTo>
                <a:lnTo>
                  <a:pt x="5434" y="5579"/>
                </a:lnTo>
                <a:lnTo>
                  <a:pt x="5433" y="5618"/>
                </a:lnTo>
                <a:lnTo>
                  <a:pt x="5550" y="5621"/>
                </a:lnTo>
                <a:lnTo>
                  <a:pt x="5551" y="5582"/>
                </a:lnTo>
                <a:close/>
                <a:moveTo>
                  <a:pt x="5745" y="5588"/>
                </a:moveTo>
                <a:lnTo>
                  <a:pt x="5628" y="5585"/>
                </a:lnTo>
                <a:lnTo>
                  <a:pt x="5627" y="5624"/>
                </a:lnTo>
                <a:lnTo>
                  <a:pt x="5744" y="5627"/>
                </a:lnTo>
                <a:lnTo>
                  <a:pt x="5745" y="5588"/>
                </a:lnTo>
                <a:close/>
                <a:moveTo>
                  <a:pt x="5939" y="5594"/>
                </a:moveTo>
                <a:lnTo>
                  <a:pt x="5823" y="5591"/>
                </a:lnTo>
                <a:lnTo>
                  <a:pt x="5821" y="5630"/>
                </a:lnTo>
                <a:lnTo>
                  <a:pt x="5938" y="5633"/>
                </a:lnTo>
                <a:lnTo>
                  <a:pt x="5939" y="5594"/>
                </a:lnTo>
                <a:close/>
                <a:moveTo>
                  <a:pt x="9121" y="5731"/>
                </a:moveTo>
                <a:lnTo>
                  <a:pt x="9237" y="5734"/>
                </a:lnTo>
                <a:lnTo>
                  <a:pt x="9238" y="5696"/>
                </a:lnTo>
                <a:lnTo>
                  <a:pt x="9122" y="5692"/>
                </a:lnTo>
                <a:lnTo>
                  <a:pt x="9121" y="5731"/>
                </a:lnTo>
                <a:close/>
                <a:moveTo>
                  <a:pt x="6133" y="5600"/>
                </a:moveTo>
                <a:lnTo>
                  <a:pt x="6017" y="5597"/>
                </a:lnTo>
                <a:lnTo>
                  <a:pt x="6015" y="5635"/>
                </a:lnTo>
                <a:lnTo>
                  <a:pt x="6132" y="5639"/>
                </a:lnTo>
                <a:lnTo>
                  <a:pt x="6133" y="5600"/>
                </a:lnTo>
                <a:close/>
                <a:moveTo>
                  <a:pt x="4657" y="5594"/>
                </a:moveTo>
                <a:lnTo>
                  <a:pt x="4773" y="5597"/>
                </a:lnTo>
                <a:lnTo>
                  <a:pt x="4774" y="5559"/>
                </a:lnTo>
                <a:lnTo>
                  <a:pt x="4658" y="5555"/>
                </a:lnTo>
                <a:lnTo>
                  <a:pt x="4657" y="5594"/>
                </a:lnTo>
                <a:close/>
                <a:moveTo>
                  <a:pt x="4463" y="5588"/>
                </a:moveTo>
                <a:lnTo>
                  <a:pt x="4579" y="5591"/>
                </a:lnTo>
                <a:lnTo>
                  <a:pt x="4580" y="5553"/>
                </a:lnTo>
                <a:lnTo>
                  <a:pt x="4464" y="5549"/>
                </a:lnTo>
                <a:lnTo>
                  <a:pt x="4463" y="5588"/>
                </a:lnTo>
                <a:close/>
                <a:moveTo>
                  <a:pt x="4969" y="5565"/>
                </a:moveTo>
                <a:lnTo>
                  <a:pt x="4852" y="5561"/>
                </a:lnTo>
                <a:lnTo>
                  <a:pt x="4851" y="5600"/>
                </a:lnTo>
                <a:lnTo>
                  <a:pt x="4967" y="5603"/>
                </a:lnTo>
                <a:lnTo>
                  <a:pt x="4969" y="5565"/>
                </a:lnTo>
                <a:close/>
                <a:moveTo>
                  <a:pt x="5163" y="5570"/>
                </a:moveTo>
                <a:lnTo>
                  <a:pt x="5046" y="5567"/>
                </a:lnTo>
                <a:lnTo>
                  <a:pt x="5045" y="5606"/>
                </a:lnTo>
                <a:lnTo>
                  <a:pt x="5161" y="5609"/>
                </a:lnTo>
                <a:lnTo>
                  <a:pt x="5163" y="5570"/>
                </a:lnTo>
                <a:close/>
                <a:moveTo>
                  <a:pt x="5357" y="5576"/>
                </a:moveTo>
                <a:lnTo>
                  <a:pt x="5240" y="5573"/>
                </a:lnTo>
                <a:lnTo>
                  <a:pt x="5239" y="5612"/>
                </a:lnTo>
                <a:lnTo>
                  <a:pt x="5356" y="5615"/>
                </a:lnTo>
                <a:lnTo>
                  <a:pt x="5357" y="5576"/>
                </a:lnTo>
                <a:close/>
                <a:moveTo>
                  <a:pt x="8927" y="5725"/>
                </a:moveTo>
                <a:lnTo>
                  <a:pt x="9043" y="5728"/>
                </a:lnTo>
                <a:lnTo>
                  <a:pt x="9044" y="5690"/>
                </a:lnTo>
                <a:lnTo>
                  <a:pt x="8928" y="5686"/>
                </a:lnTo>
                <a:lnTo>
                  <a:pt x="8927" y="5725"/>
                </a:lnTo>
                <a:close/>
                <a:moveTo>
                  <a:pt x="6715" y="5618"/>
                </a:moveTo>
                <a:lnTo>
                  <a:pt x="6599" y="5615"/>
                </a:lnTo>
                <a:lnTo>
                  <a:pt x="6598" y="5653"/>
                </a:lnTo>
                <a:lnTo>
                  <a:pt x="6714" y="5657"/>
                </a:lnTo>
                <a:lnTo>
                  <a:pt x="6715" y="5618"/>
                </a:lnTo>
                <a:close/>
                <a:moveTo>
                  <a:pt x="7492" y="5642"/>
                </a:moveTo>
                <a:lnTo>
                  <a:pt x="7375" y="5638"/>
                </a:lnTo>
                <a:lnTo>
                  <a:pt x="7374" y="5677"/>
                </a:lnTo>
                <a:lnTo>
                  <a:pt x="7490" y="5681"/>
                </a:lnTo>
                <a:lnTo>
                  <a:pt x="7492" y="5642"/>
                </a:lnTo>
                <a:close/>
                <a:moveTo>
                  <a:pt x="7297" y="5636"/>
                </a:moveTo>
                <a:lnTo>
                  <a:pt x="7181" y="5632"/>
                </a:lnTo>
                <a:lnTo>
                  <a:pt x="7180" y="5671"/>
                </a:lnTo>
                <a:lnTo>
                  <a:pt x="7296" y="5675"/>
                </a:lnTo>
                <a:lnTo>
                  <a:pt x="7297" y="5636"/>
                </a:lnTo>
                <a:close/>
                <a:moveTo>
                  <a:pt x="7103" y="5630"/>
                </a:moveTo>
                <a:lnTo>
                  <a:pt x="6987" y="5626"/>
                </a:lnTo>
                <a:lnTo>
                  <a:pt x="6986" y="5665"/>
                </a:lnTo>
                <a:lnTo>
                  <a:pt x="7102" y="5669"/>
                </a:lnTo>
                <a:lnTo>
                  <a:pt x="7103" y="5630"/>
                </a:lnTo>
                <a:close/>
                <a:moveTo>
                  <a:pt x="6521" y="5612"/>
                </a:moveTo>
                <a:lnTo>
                  <a:pt x="6405" y="5609"/>
                </a:lnTo>
                <a:lnTo>
                  <a:pt x="6404" y="5647"/>
                </a:lnTo>
                <a:lnTo>
                  <a:pt x="6520" y="5651"/>
                </a:lnTo>
                <a:lnTo>
                  <a:pt x="6521" y="5612"/>
                </a:lnTo>
                <a:close/>
                <a:moveTo>
                  <a:pt x="6327" y="5606"/>
                </a:moveTo>
                <a:lnTo>
                  <a:pt x="6211" y="5603"/>
                </a:lnTo>
                <a:lnTo>
                  <a:pt x="6210" y="5641"/>
                </a:lnTo>
                <a:lnTo>
                  <a:pt x="6326" y="5645"/>
                </a:lnTo>
                <a:lnTo>
                  <a:pt x="6327" y="5606"/>
                </a:lnTo>
                <a:close/>
                <a:moveTo>
                  <a:pt x="6909" y="5624"/>
                </a:moveTo>
                <a:lnTo>
                  <a:pt x="6793" y="5620"/>
                </a:lnTo>
                <a:lnTo>
                  <a:pt x="6792" y="5659"/>
                </a:lnTo>
                <a:lnTo>
                  <a:pt x="6908" y="5663"/>
                </a:lnTo>
                <a:lnTo>
                  <a:pt x="6909" y="5624"/>
                </a:lnTo>
                <a:close/>
                <a:moveTo>
                  <a:pt x="7686" y="5648"/>
                </a:moveTo>
                <a:lnTo>
                  <a:pt x="7569" y="5644"/>
                </a:lnTo>
                <a:lnTo>
                  <a:pt x="7568" y="5683"/>
                </a:lnTo>
                <a:lnTo>
                  <a:pt x="7684" y="5687"/>
                </a:lnTo>
                <a:lnTo>
                  <a:pt x="7686" y="5648"/>
                </a:lnTo>
                <a:close/>
                <a:moveTo>
                  <a:pt x="8538" y="5713"/>
                </a:moveTo>
                <a:lnTo>
                  <a:pt x="8655" y="5716"/>
                </a:lnTo>
                <a:lnTo>
                  <a:pt x="8656" y="5678"/>
                </a:lnTo>
                <a:lnTo>
                  <a:pt x="8540" y="5674"/>
                </a:lnTo>
                <a:lnTo>
                  <a:pt x="8538" y="5713"/>
                </a:lnTo>
                <a:close/>
                <a:moveTo>
                  <a:pt x="8150" y="5701"/>
                </a:moveTo>
                <a:lnTo>
                  <a:pt x="8267" y="5705"/>
                </a:lnTo>
                <a:lnTo>
                  <a:pt x="8268" y="5666"/>
                </a:lnTo>
                <a:lnTo>
                  <a:pt x="8151" y="5662"/>
                </a:lnTo>
                <a:lnTo>
                  <a:pt x="8150" y="5701"/>
                </a:lnTo>
                <a:close/>
                <a:moveTo>
                  <a:pt x="8344" y="5707"/>
                </a:moveTo>
                <a:lnTo>
                  <a:pt x="8461" y="5710"/>
                </a:lnTo>
                <a:lnTo>
                  <a:pt x="8462" y="5672"/>
                </a:lnTo>
                <a:lnTo>
                  <a:pt x="8346" y="5668"/>
                </a:lnTo>
                <a:lnTo>
                  <a:pt x="8344" y="5707"/>
                </a:lnTo>
                <a:close/>
                <a:moveTo>
                  <a:pt x="8733" y="5719"/>
                </a:moveTo>
                <a:lnTo>
                  <a:pt x="8849" y="5722"/>
                </a:lnTo>
                <a:lnTo>
                  <a:pt x="8850" y="5684"/>
                </a:lnTo>
                <a:lnTo>
                  <a:pt x="8734" y="5680"/>
                </a:lnTo>
                <a:lnTo>
                  <a:pt x="8733" y="5719"/>
                </a:lnTo>
                <a:close/>
                <a:moveTo>
                  <a:pt x="7880" y="5654"/>
                </a:moveTo>
                <a:lnTo>
                  <a:pt x="7763" y="5650"/>
                </a:lnTo>
                <a:lnTo>
                  <a:pt x="7762" y="5689"/>
                </a:lnTo>
                <a:lnTo>
                  <a:pt x="7879" y="5693"/>
                </a:lnTo>
                <a:lnTo>
                  <a:pt x="7880" y="5654"/>
                </a:lnTo>
                <a:close/>
                <a:moveTo>
                  <a:pt x="8074" y="5660"/>
                </a:moveTo>
                <a:lnTo>
                  <a:pt x="7957" y="5656"/>
                </a:lnTo>
                <a:lnTo>
                  <a:pt x="7956" y="5695"/>
                </a:lnTo>
                <a:lnTo>
                  <a:pt x="8073" y="5699"/>
                </a:lnTo>
                <a:lnTo>
                  <a:pt x="8074" y="5660"/>
                </a:lnTo>
                <a:close/>
                <a:moveTo>
                  <a:pt x="1772" y="5000"/>
                </a:moveTo>
                <a:lnTo>
                  <a:pt x="1886" y="5028"/>
                </a:lnTo>
                <a:lnTo>
                  <a:pt x="1895" y="4990"/>
                </a:lnTo>
                <a:lnTo>
                  <a:pt x="1781" y="4962"/>
                </a:lnTo>
                <a:lnTo>
                  <a:pt x="1772" y="5000"/>
                </a:lnTo>
                <a:close/>
                <a:moveTo>
                  <a:pt x="1963" y="5047"/>
                </a:moveTo>
                <a:lnTo>
                  <a:pt x="2078" y="5075"/>
                </a:lnTo>
                <a:lnTo>
                  <a:pt x="2087" y="5037"/>
                </a:lnTo>
                <a:lnTo>
                  <a:pt x="1972" y="5009"/>
                </a:lnTo>
                <a:lnTo>
                  <a:pt x="1963" y="5047"/>
                </a:lnTo>
                <a:close/>
                <a:moveTo>
                  <a:pt x="1388" y="4906"/>
                </a:moveTo>
                <a:lnTo>
                  <a:pt x="1503" y="4934"/>
                </a:lnTo>
                <a:lnTo>
                  <a:pt x="1512" y="4896"/>
                </a:lnTo>
                <a:lnTo>
                  <a:pt x="1397" y="4868"/>
                </a:lnTo>
                <a:lnTo>
                  <a:pt x="1388" y="4906"/>
                </a:lnTo>
                <a:close/>
                <a:moveTo>
                  <a:pt x="1580" y="4953"/>
                </a:moveTo>
                <a:lnTo>
                  <a:pt x="1695" y="4981"/>
                </a:lnTo>
                <a:lnTo>
                  <a:pt x="1704" y="4943"/>
                </a:lnTo>
                <a:lnTo>
                  <a:pt x="1589" y="4915"/>
                </a:lnTo>
                <a:lnTo>
                  <a:pt x="1580" y="4953"/>
                </a:lnTo>
                <a:close/>
                <a:moveTo>
                  <a:pt x="1197" y="4859"/>
                </a:moveTo>
                <a:lnTo>
                  <a:pt x="1311" y="4887"/>
                </a:lnTo>
                <a:lnTo>
                  <a:pt x="1320" y="4849"/>
                </a:lnTo>
                <a:lnTo>
                  <a:pt x="1206" y="4821"/>
                </a:lnTo>
                <a:lnTo>
                  <a:pt x="1197" y="4859"/>
                </a:lnTo>
                <a:close/>
                <a:moveTo>
                  <a:pt x="2347" y="5141"/>
                </a:moveTo>
                <a:lnTo>
                  <a:pt x="2461" y="5169"/>
                </a:lnTo>
                <a:lnTo>
                  <a:pt x="2470" y="5131"/>
                </a:lnTo>
                <a:lnTo>
                  <a:pt x="2356" y="5103"/>
                </a:lnTo>
                <a:lnTo>
                  <a:pt x="2347" y="5141"/>
                </a:lnTo>
                <a:close/>
                <a:moveTo>
                  <a:pt x="2155" y="5094"/>
                </a:moveTo>
                <a:lnTo>
                  <a:pt x="2270" y="5122"/>
                </a:lnTo>
                <a:lnTo>
                  <a:pt x="2279" y="5084"/>
                </a:lnTo>
                <a:lnTo>
                  <a:pt x="2164" y="5056"/>
                </a:lnTo>
                <a:lnTo>
                  <a:pt x="2155" y="5094"/>
                </a:lnTo>
                <a:close/>
                <a:moveTo>
                  <a:pt x="3688" y="5469"/>
                </a:moveTo>
                <a:lnTo>
                  <a:pt x="3803" y="5497"/>
                </a:lnTo>
                <a:lnTo>
                  <a:pt x="3812" y="5460"/>
                </a:lnTo>
                <a:lnTo>
                  <a:pt x="3698" y="5432"/>
                </a:lnTo>
                <a:lnTo>
                  <a:pt x="3688" y="5469"/>
                </a:lnTo>
                <a:close/>
                <a:moveTo>
                  <a:pt x="3497" y="5422"/>
                </a:moveTo>
                <a:lnTo>
                  <a:pt x="3611" y="5450"/>
                </a:lnTo>
                <a:lnTo>
                  <a:pt x="3621" y="5413"/>
                </a:lnTo>
                <a:lnTo>
                  <a:pt x="3506" y="5385"/>
                </a:lnTo>
                <a:lnTo>
                  <a:pt x="3497" y="5422"/>
                </a:lnTo>
                <a:close/>
                <a:moveTo>
                  <a:pt x="2922" y="5281"/>
                </a:moveTo>
                <a:lnTo>
                  <a:pt x="3036" y="5309"/>
                </a:lnTo>
                <a:lnTo>
                  <a:pt x="3046" y="5272"/>
                </a:lnTo>
                <a:lnTo>
                  <a:pt x="2931" y="5244"/>
                </a:lnTo>
                <a:lnTo>
                  <a:pt x="2922" y="5281"/>
                </a:lnTo>
                <a:close/>
                <a:moveTo>
                  <a:pt x="3305" y="5375"/>
                </a:moveTo>
                <a:lnTo>
                  <a:pt x="3420" y="5403"/>
                </a:lnTo>
                <a:lnTo>
                  <a:pt x="3429" y="5366"/>
                </a:lnTo>
                <a:lnTo>
                  <a:pt x="3314" y="5338"/>
                </a:lnTo>
                <a:lnTo>
                  <a:pt x="3305" y="5375"/>
                </a:lnTo>
                <a:close/>
                <a:moveTo>
                  <a:pt x="2730" y="5234"/>
                </a:moveTo>
                <a:lnTo>
                  <a:pt x="2845" y="5263"/>
                </a:lnTo>
                <a:lnTo>
                  <a:pt x="2854" y="5225"/>
                </a:lnTo>
                <a:lnTo>
                  <a:pt x="2739" y="5197"/>
                </a:lnTo>
                <a:lnTo>
                  <a:pt x="2730" y="5234"/>
                </a:lnTo>
                <a:close/>
                <a:moveTo>
                  <a:pt x="2538" y="5187"/>
                </a:moveTo>
                <a:lnTo>
                  <a:pt x="2653" y="5216"/>
                </a:lnTo>
                <a:lnTo>
                  <a:pt x="2662" y="5178"/>
                </a:lnTo>
                <a:lnTo>
                  <a:pt x="2547" y="5150"/>
                </a:lnTo>
                <a:lnTo>
                  <a:pt x="2538" y="5187"/>
                </a:lnTo>
                <a:close/>
                <a:moveTo>
                  <a:pt x="3113" y="5328"/>
                </a:moveTo>
                <a:lnTo>
                  <a:pt x="3228" y="5356"/>
                </a:lnTo>
                <a:lnTo>
                  <a:pt x="3237" y="5319"/>
                </a:lnTo>
                <a:lnTo>
                  <a:pt x="3123" y="5291"/>
                </a:lnTo>
                <a:lnTo>
                  <a:pt x="3113" y="5328"/>
                </a:lnTo>
                <a:close/>
                <a:moveTo>
                  <a:pt x="13839" y="8199"/>
                </a:moveTo>
                <a:lnTo>
                  <a:pt x="13940" y="8256"/>
                </a:lnTo>
                <a:lnTo>
                  <a:pt x="13959" y="8222"/>
                </a:lnTo>
                <a:lnTo>
                  <a:pt x="13858" y="8165"/>
                </a:lnTo>
                <a:lnTo>
                  <a:pt x="13839" y="8199"/>
                </a:lnTo>
                <a:close/>
                <a:moveTo>
                  <a:pt x="14459" y="8508"/>
                </a:moveTo>
                <a:lnTo>
                  <a:pt x="14359" y="8451"/>
                </a:lnTo>
                <a:lnTo>
                  <a:pt x="14340" y="8484"/>
                </a:lnTo>
                <a:lnTo>
                  <a:pt x="14440" y="8542"/>
                </a:lnTo>
                <a:lnTo>
                  <a:pt x="14459" y="8508"/>
                </a:lnTo>
                <a:close/>
                <a:moveTo>
                  <a:pt x="13692" y="8070"/>
                </a:moveTo>
                <a:lnTo>
                  <a:pt x="13672" y="8104"/>
                </a:lnTo>
                <a:lnTo>
                  <a:pt x="13773" y="8161"/>
                </a:lnTo>
                <a:lnTo>
                  <a:pt x="13792" y="8127"/>
                </a:lnTo>
                <a:lnTo>
                  <a:pt x="13692" y="8070"/>
                </a:lnTo>
                <a:close/>
                <a:moveTo>
                  <a:pt x="14173" y="8389"/>
                </a:moveTo>
                <a:lnTo>
                  <a:pt x="14273" y="8446"/>
                </a:lnTo>
                <a:lnTo>
                  <a:pt x="14292" y="8413"/>
                </a:lnTo>
                <a:lnTo>
                  <a:pt x="14192" y="8356"/>
                </a:lnTo>
                <a:lnTo>
                  <a:pt x="14173" y="8389"/>
                </a:lnTo>
                <a:close/>
                <a:moveTo>
                  <a:pt x="14126" y="8318"/>
                </a:moveTo>
                <a:lnTo>
                  <a:pt x="14025" y="8260"/>
                </a:lnTo>
                <a:lnTo>
                  <a:pt x="14006" y="8294"/>
                </a:lnTo>
                <a:lnTo>
                  <a:pt x="14106" y="8351"/>
                </a:lnTo>
                <a:lnTo>
                  <a:pt x="14126" y="8318"/>
                </a:lnTo>
                <a:close/>
                <a:moveTo>
                  <a:pt x="13024" y="7689"/>
                </a:moveTo>
                <a:lnTo>
                  <a:pt x="13005" y="7723"/>
                </a:lnTo>
                <a:lnTo>
                  <a:pt x="13105" y="7780"/>
                </a:lnTo>
                <a:lnTo>
                  <a:pt x="13124" y="7747"/>
                </a:lnTo>
                <a:lnTo>
                  <a:pt x="13024" y="7689"/>
                </a:lnTo>
                <a:close/>
                <a:moveTo>
                  <a:pt x="13625" y="8032"/>
                </a:moveTo>
                <a:lnTo>
                  <a:pt x="13525" y="7975"/>
                </a:lnTo>
                <a:lnTo>
                  <a:pt x="13506" y="8009"/>
                </a:lnTo>
                <a:lnTo>
                  <a:pt x="13606" y="8066"/>
                </a:lnTo>
                <a:lnTo>
                  <a:pt x="13625" y="8032"/>
                </a:lnTo>
                <a:close/>
                <a:moveTo>
                  <a:pt x="13172" y="7818"/>
                </a:moveTo>
                <a:lnTo>
                  <a:pt x="13272" y="7875"/>
                </a:lnTo>
                <a:lnTo>
                  <a:pt x="13291" y="7842"/>
                </a:lnTo>
                <a:lnTo>
                  <a:pt x="13191" y="7785"/>
                </a:lnTo>
                <a:lnTo>
                  <a:pt x="13172" y="7818"/>
                </a:lnTo>
                <a:close/>
                <a:moveTo>
                  <a:pt x="13439" y="7971"/>
                </a:moveTo>
                <a:lnTo>
                  <a:pt x="13458" y="7937"/>
                </a:lnTo>
                <a:lnTo>
                  <a:pt x="13358" y="7880"/>
                </a:lnTo>
                <a:lnTo>
                  <a:pt x="13339" y="7913"/>
                </a:lnTo>
                <a:lnTo>
                  <a:pt x="13439" y="7971"/>
                </a:lnTo>
                <a:close/>
                <a:moveTo>
                  <a:pt x="12958" y="7651"/>
                </a:moveTo>
                <a:lnTo>
                  <a:pt x="12857" y="7594"/>
                </a:lnTo>
                <a:lnTo>
                  <a:pt x="12838" y="7628"/>
                </a:lnTo>
                <a:lnTo>
                  <a:pt x="12938" y="7685"/>
                </a:lnTo>
                <a:lnTo>
                  <a:pt x="12958" y="7651"/>
                </a:lnTo>
                <a:close/>
                <a:moveTo>
                  <a:pt x="15527" y="9117"/>
                </a:moveTo>
                <a:lnTo>
                  <a:pt x="15508" y="9151"/>
                </a:lnTo>
                <a:lnTo>
                  <a:pt x="15608" y="9208"/>
                </a:lnTo>
                <a:lnTo>
                  <a:pt x="15627" y="9174"/>
                </a:lnTo>
                <a:lnTo>
                  <a:pt x="15527" y="9117"/>
                </a:lnTo>
                <a:close/>
                <a:moveTo>
                  <a:pt x="15675" y="9246"/>
                </a:moveTo>
                <a:lnTo>
                  <a:pt x="15775" y="9303"/>
                </a:lnTo>
                <a:lnTo>
                  <a:pt x="15794" y="9269"/>
                </a:lnTo>
                <a:lnTo>
                  <a:pt x="15694" y="9212"/>
                </a:lnTo>
                <a:lnTo>
                  <a:pt x="15675" y="9246"/>
                </a:lnTo>
                <a:close/>
                <a:moveTo>
                  <a:pt x="16062" y="9422"/>
                </a:moveTo>
                <a:lnTo>
                  <a:pt x="16028" y="9403"/>
                </a:lnTo>
                <a:lnTo>
                  <a:pt x="16008" y="9436"/>
                </a:lnTo>
                <a:lnTo>
                  <a:pt x="16105" y="9492"/>
                </a:lnTo>
                <a:lnTo>
                  <a:pt x="16062" y="9422"/>
                </a:lnTo>
                <a:close/>
                <a:moveTo>
                  <a:pt x="14626" y="8603"/>
                </a:moveTo>
                <a:lnTo>
                  <a:pt x="14526" y="8546"/>
                </a:lnTo>
                <a:lnTo>
                  <a:pt x="14507" y="8580"/>
                </a:lnTo>
                <a:lnTo>
                  <a:pt x="14607" y="8637"/>
                </a:lnTo>
                <a:lnTo>
                  <a:pt x="14626" y="8603"/>
                </a:lnTo>
                <a:close/>
                <a:moveTo>
                  <a:pt x="15841" y="9341"/>
                </a:moveTo>
                <a:lnTo>
                  <a:pt x="15942" y="9398"/>
                </a:lnTo>
                <a:lnTo>
                  <a:pt x="15961" y="9365"/>
                </a:lnTo>
                <a:lnTo>
                  <a:pt x="15861" y="9307"/>
                </a:lnTo>
                <a:lnTo>
                  <a:pt x="15841" y="9341"/>
                </a:lnTo>
                <a:close/>
                <a:moveTo>
                  <a:pt x="14793" y="8698"/>
                </a:moveTo>
                <a:lnTo>
                  <a:pt x="14693" y="8641"/>
                </a:lnTo>
                <a:lnTo>
                  <a:pt x="14673" y="8675"/>
                </a:lnTo>
                <a:lnTo>
                  <a:pt x="14774" y="8732"/>
                </a:lnTo>
                <a:lnTo>
                  <a:pt x="14793" y="8698"/>
                </a:lnTo>
                <a:close/>
                <a:moveTo>
                  <a:pt x="15460" y="9079"/>
                </a:moveTo>
                <a:lnTo>
                  <a:pt x="15360" y="9022"/>
                </a:lnTo>
                <a:lnTo>
                  <a:pt x="15341" y="9056"/>
                </a:lnTo>
                <a:lnTo>
                  <a:pt x="15441" y="9113"/>
                </a:lnTo>
                <a:lnTo>
                  <a:pt x="15460" y="9079"/>
                </a:lnTo>
                <a:close/>
                <a:moveTo>
                  <a:pt x="15294" y="8984"/>
                </a:moveTo>
                <a:lnTo>
                  <a:pt x="15193" y="8927"/>
                </a:lnTo>
                <a:lnTo>
                  <a:pt x="15174" y="8960"/>
                </a:lnTo>
                <a:lnTo>
                  <a:pt x="15274" y="9018"/>
                </a:lnTo>
                <a:lnTo>
                  <a:pt x="15294" y="8984"/>
                </a:lnTo>
                <a:close/>
                <a:moveTo>
                  <a:pt x="14960" y="8794"/>
                </a:moveTo>
                <a:lnTo>
                  <a:pt x="14860" y="8736"/>
                </a:lnTo>
                <a:lnTo>
                  <a:pt x="14840" y="8770"/>
                </a:lnTo>
                <a:lnTo>
                  <a:pt x="14941" y="8827"/>
                </a:lnTo>
                <a:lnTo>
                  <a:pt x="14960" y="8794"/>
                </a:lnTo>
                <a:close/>
                <a:moveTo>
                  <a:pt x="15127" y="8889"/>
                </a:moveTo>
                <a:lnTo>
                  <a:pt x="15026" y="8832"/>
                </a:lnTo>
                <a:lnTo>
                  <a:pt x="15007" y="8865"/>
                </a:lnTo>
                <a:lnTo>
                  <a:pt x="15108" y="8922"/>
                </a:lnTo>
                <a:lnTo>
                  <a:pt x="15127" y="8889"/>
                </a:lnTo>
                <a:close/>
                <a:moveTo>
                  <a:pt x="10335" y="6200"/>
                </a:moveTo>
                <a:lnTo>
                  <a:pt x="10436" y="6257"/>
                </a:lnTo>
                <a:lnTo>
                  <a:pt x="10455" y="6224"/>
                </a:lnTo>
                <a:lnTo>
                  <a:pt x="10355" y="6166"/>
                </a:lnTo>
                <a:lnTo>
                  <a:pt x="10335" y="6200"/>
                </a:lnTo>
                <a:close/>
                <a:moveTo>
                  <a:pt x="10288" y="6128"/>
                </a:moveTo>
                <a:lnTo>
                  <a:pt x="10188" y="6071"/>
                </a:lnTo>
                <a:lnTo>
                  <a:pt x="10168" y="6105"/>
                </a:lnTo>
                <a:lnTo>
                  <a:pt x="10269" y="6162"/>
                </a:lnTo>
                <a:lnTo>
                  <a:pt x="10288" y="6128"/>
                </a:lnTo>
                <a:close/>
                <a:moveTo>
                  <a:pt x="10669" y="6391"/>
                </a:moveTo>
                <a:lnTo>
                  <a:pt x="10769" y="6448"/>
                </a:lnTo>
                <a:lnTo>
                  <a:pt x="10789" y="6414"/>
                </a:lnTo>
                <a:lnTo>
                  <a:pt x="10688" y="6357"/>
                </a:lnTo>
                <a:lnTo>
                  <a:pt x="10669" y="6391"/>
                </a:lnTo>
                <a:close/>
                <a:moveTo>
                  <a:pt x="10521" y="6262"/>
                </a:moveTo>
                <a:lnTo>
                  <a:pt x="10502" y="6295"/>
                </a:lnTo>
                <a:lnTo>
                  <a:pt x="10602" y="6353"/>
                </a:lnTo>
                <a:lnTo>
                  <a:pt x="10622" y="6319"/>
                </a:lnTo>
                <a:lnTo>
                  <a:pt x="10521" y="6262"/>
                </a:lnTo>
                <a:close/>
                <a:moveTo>
                  <a:pt x="9954" y="5938"/>
                </a:moveTo>
                <a:lnTo>
                  <a:pt x="9854" y="5881"/>
                </a:lnTo>
                <a:lnTo>
                  <a:pt x="9835" y="5915"/>
                </a:lnTo>
                <a:lnTo>
                  <a:pt x="9935" y="5972"/>
                </a:lnTo>
                <a:lnTo>
                  <a:pt x="9954" y="5938"/>
                </a:lnTo>
                <a:close/>
                <a:moveTo>
                  <a:pt x="10121" y="6033"/>
                </a:moveTo>
                <a:lnTo>
                  <a:pt x="10021" y="5976"/>
                </a:lnTo>
                <a:lnTo>
                  <a:pt x="10002" y="6010"/>
                </a:lnTo>
                <a:lnTo>
                  <a:pt x="10102" y="6067"/>
                </a:lnTo>
                <a:lnTo>
                  <a:pt x="10121" y="6033"/>
                </a:lnTo>
                <a:close/>
                <a:moveTo>
                  <a:pt x="10836" y="6486"/>
                </a:moveTo>
                <a:lnTo>
                  <a:pt x="10936" y="6543"/>
                </a:lnTo>
                <a:lnTo>
                  <a:pt x="10955" y="6509"/>
                </a:lnTo>
                <a:lnTo>
                  <a:pt x="10855" y="6452"/>
                </a:lnTo>
                <a:lnTo>
                  <a:pt x="10836" y="6486"/>
                </a:lnTo>
                <a:close/>
                <a:moveTo>
                  <a:pt x="11289" y="6700"/>
                </a:moveTo>
                <a:lnTo>
                  <a:pt x="11189" y="6642"/>
                </a:lnTo>
                <a:lnTo>
                  <a:pt x="11170" y="6676"/>
                </a:lnTo>
                <a:lnTo>
                  <a:pt x="11270" y="6733"/>
                </a:lnTo>
                <a:lnTo>
                  <a:pt x="11289" y="6700"/>
                </a:lnTo>
                <a:close/>
                <a:moveTo>
                  <a:pt x="12123" y="7175"/>
                </a:moveTo>
                <a:lnTo>
                  <a:pt x="12023" y="7118"/>
                </a:lnTo>
                <a:lnTo>
                  <a:pt x="12004" y="7152"/>
                </a:lnTo>
                <a:lnTo>
                  <a:pt x="12104" y="7209"/>
                </a:lnTo>
                <a:lnTo>
                  <a:pt x="12123" y="7175"/>
                </a:lnTo>
                <a:close/>
                <a:moveTo>
                  <a:pt x="12457" y="7366"/>
                </a:moveTo>
                <a:lnTo>
                  <a:pt x="12357" y="7309"/>
                </a:lnTo>
                <a:lnTo>
                  <a:pt x="12338" y="7342"/>
                </a:lnTo>
                <a:lnTo>
                  <a:pt x="12438" y="7400"/>
                </a:lnTo>
                <a:lnTo>
                  <a:pt x="12457" y="7366"/>
                </a:lnTo>
                <a:close/>
                <a:moveTo>
                  <a:pt x="11856" y="7023"/>
                </a:moveTo>
                <a:lnTo>
                  <a:pt x="11837" y="7057"/>
                </a:lnTo>
                <a:lnTo>
                  <a:pt x="11937" y="7114"/>
                </a:lnTo>
                <a:lnTo>
                  <a:pt x="11956" y="7080"/>
                </a:lnTo>
                <a:lnTo>
                  <a:pt x="11856" y="7023"/>
                </a:lnTo>
                <a:close/>
                <a:moveTo>
                  <a:pt x="12504" y="7438"/>
                </a:moveTo>
                <a:lnTo>
                  <a:pt x="12605" y="7495"/>
                </a:lnTo>
                <a:lnTo>
                  <a:pt x="12624" y="7461"/>
                </a:lnTo>
                <a:lnTo>
                  <a:pt x="12524" y="7404"/>
                </a:lnTo>
                <a:lnTo>
                  <a:pt x="12504" y="7438"/>
                </a:lnTo>
                <a:close/>
                <a:moveTo>
                  <a:pt x="12290" y="7271"/>
                </a:moveTo>
                <a:lnTo>
                  <a:pt x="12190" y="7213"/>
                </a:lnTo>
                <a:lnTo>
                  <a:pt x="12171" y="7247"/>
                </a:lnTo>
                <a:lnTo>
                  <a:pt x="12271" y="7304"/>
                </a:lnTo>
                <a:lnTo>
                  <a:pt x="12290" y="7271"/>
                </a:lnTo>
                <a:close/>
                <a:moveTo>
                  <a:pt x="11456" y="6795"/>
                </a:moveTo>
                <a:lnTo>
                  <a:pt x="11356" y="6738"/>
                </a:lnTo>
                <a:lnTo>
                  <a:pt x="11336" y="6771"/>
                </a:lnTo>
                <a:lnTo>
                  <a:pt x="11437" y="6828"/>
                </a:lnTo>
                <a:lnTo>
                  <a:pt x="11456" y="6795"/>
                </a:lnTo>
                <a:close/>
                <a:moveTo>
                  <a:pt x="12671" y="7533"/>
                </a:moveTo>
                <a:lnTo>
                  <a:pt x="12772" y="7590"/>
                </a:lnTo>
                <a:lnTo>
                  <a:pt x="12791" y="7556"/>
                </a:lnTo>
                <a:lnTo>
                  <a:pt x="12690" y="7499"/>
                </a:lnTo>
                <a:lnTo>
                  <a:pt x="12671" y="7533"/>
                </a:lnTo>
                <a:close/>
                <a:moveTo>
                  <a:pt x="11623" y="6890"/>
                </a:moveTo>
                <a:lnTo>
                  <a:pt x="11523" y="6833"/>
                </a:lnTo>
                <a:lnTo>
                  <a:pt x="11503" y="6866"/>
                </a:lnTo>
                <a:lnTo>
                  <a:pt x="11604" y="6924"/>
                </a:lnTo>
                <a:lnTo>
                  <a:pt x="11623" y="6890"/>
                </a:lnTo>
                <a:close/>
                <a:moveTo>
                  <a:pt x="11003" y="6581"/>
                </a:moveTo>
                <a:lnTo>
                  <a:pt x="11103" y="6638"/>
                </a:lnTo>
                <a:lnTo>
                  <a:pt x="11122" y="6604"/>
                </a:lnTo>
                <a:lnTo>
                  <a:pt x="11022" y="6547"/>
                </a:lnTo>
                <a:lnTo>
                  <a:pt x="11003" y="6581"/>
                </a:lnTo>
                <a:close/>
                <a:moveTo>
                  <a:pt x="11670" y="6962"/>
                </a:moveTo>
                <a:lnTo>
                  <a:pt x="11770" y="7019"/>
                </a:lnTo>
                <a:lnTo>
                  <a:pt x="11790" y="6985"/>
                </a:lnTo>
                <a:lnTo>
                  <a:pt x="11689" y="6928"/>
                </a:lnTo>
                <a:lnTo>
                  <a:pt x="11670" y="6962"/>
                </a:lnTo>
                <a:close/>
                <a:moveTo>
                  <a:pt x="11007" y="4982"/>
                </a:moveTo>
                <a:lnTo>
                  <a:pt x="10989" y="4947"/>
                </a:lnTo>
                <a:lnTo>
                  <a:pt x="10886" y="5000"/>
                </a:lnTo>
                <a:lnTo>
                  <a:pt x="10904" y="5035"/>
                </a:lnTo>
                <a:lnTo>
                  <a:pt x="11007" y="4982"/>
                </a:lnTo>
                <a:close/>
                <a:moveTo>
                  <a:pt x="10836" y="5070"/>
                </a:moveTo>
                <a:lnTo>
                  <a:pt x="10818" y="5036"/>
                </a:lnTo>
                <a:lnTo>
                  <a:pt x="10716" y="5089"/>
                </a:lnTo>
                <a:lnTo>
                  <a:pt x="10734" y="5123"/>
                </a:lnTo>
                <a:lnTo>
                  <a:pt x="10836" y="5070"/>
                </a:lnTo>
                <a:close/>
                <a:moveTo>
                  <a:pt x="10478" y="5212"/>
                </a:moveTo>
                <a:lnTo>
                  <a:pt x="10376" y="5266"/>
                </a:lnTo>
                <a:lnTo>
                  <a:pt x="10393" y="5300"/>
                </a:lnTo>
                <a:lnTo>
                  <a:pt x="10496" y="5247"/>
                </a:lnTo>
                <a:lnTo>
                  <a:pt x="10478" y="5212"/>
                </a:lnTo>
                <a:close/>
                <a:moveTo>
                  <a:pt x="10564" y="5212"/>
                </a:moveTo>
                <a:lnTo>
                  <a:pt x="10666" y="5158"/>
                </a:lnTo>
                <a:lnTo>
                  <a:pt x="10648" y="5124"/>
                </a:lnTo>
                <a:lnTo>
                  <a:pt x="10546" y="5177"/>
                </a:lnTo>
                <a:lnTo>
                  <a:pt x="10564" y="5212"/>
                </a:lnTo>
                <a:close/>
                <a:moveTo>
                  <a:pt x="11227" y="4823"/>
                </a:moveTo>
                <a:lnTo>
                  <a:pt x="11245" y="4858"/>
                </a:lnTo>
                <a:lnTo>
                  <a:pt x="11347" y="4805"/>
                </a:lnTo>
                <a:lnTo>
                  <a:pt x="11329" y="4770"/>
                </a:lnTo>
                <a:lnTo>
                  <a:pt x="11227" y="4823"/>
                </a:lnTo>
                <a:close/>
                <a:moveTo>
                  <a:pt x="11585" y="4681"/>
                </a:moveTo>
                <a:lnTo>
                  <a:pt x="11687" y="4628"/>
                </a:lnTo>
                <a:lnTo>
                  <a:pt x="11670" y="4593"/>
                </a:lnTo>
                <a:lnTo>
                  <a:pt x="11567" y="4647"/>
                </a:lnTo>
                <a:lnTo>
                  <a:pt x="11585" y="4681"/>
                </a:lnTo>
                <a:close/>
                <a:moveTo>
                  <a:pt x="9797" y="5566"/>
                </a:moveTo>
                <a:lnTo>
                  <a:pt x="9728" y="5602"/>
                </a:lnTo>
                <a:cubicBezTo>
                  <a:pt x="9715" y="5582"/>
                  <a:pt x="9698" y="5565"/>
                  <a:pt x="9680" y="5550"/>
                </a:cubicBezTo>
                <a:lnTo>
                  <a:pt x="9700" y="5511"/>
                </a:lnTo>
                <a:lnTo>
                  <a:pt x="9666" y="5493"/>
                </a:lnTo>
                <a:lnTo>
                  <a:pt x="9647" y="5529"/>
                </a:lnTo>
                <a:cubicBezTo>
                  <a:pt x="9614" y="5510"/>
                  <a:pt x="9576" y="5500"/>
                  <a:pt x="9535" y="5500"/>
                </a:cubicBezTo>
                <a:cubicBezTo>
                  <a:pt x="9405" y="5500"/>
                  <a:pt x="9300" y="5605"/>
                  <a:pt x="9300" y="5735"/>
                </a:cubicBezTo>
                <a:cubicBezTo>
                  <a:pt x="9300" y="5865"/>
                  <a:pt x="9405" y="5970"/>
                  <a:pt x="9535" y="5970"/>
                </a:cubicBezTo>
                <a:cubicBezTo>
                  <a:pt x="9620" y="5970"/>
                  <a:pt x="9694" y="5925"/>
                  <a:pt x="9735" y="5858"/>
                </a:cubicBezTo>
                <a:lnTo>
                  <a:pt x="9768" y="5877"/>
                </a:lnTo>
                <a:lnTo>
                  <a:pt x="9787" y="5843"/>
                </a:lnTo>
                <a:lnTo>
                  <a:pt x="9753" y="5823"/>
                </a:lnTo>
                <a:cubicBezTo>
                  <a:pt x="9764" y="5796"/>
                  <a:pt x="9770" y="5766"/>
                  <a:pt x="9770" y="5735"/>
                </a:cubicBezTo>
                <a:cubicBezTo>
                  <a:pt x="9770" y="5699"/>
                  <a:pt x="9762" y="5666"/>
                  <a:pt x="9748" y="5636"/>
                </a:cubicBezTo>
                <a:lnTo>
                  <a:pt x="9815" y="5601"/>
                </a:lnTo>
                <a:lnTo>
                  <a:pt x="9797" y="5566"/>
                </a:lnTo>
                <a:close/>
                <a:moveTo>
                  <a:pt x="12180" y="4328"/>
                </a:moveTo>
                <a:lnTo>
                  <a:pt x="12078" y="4381"/>
                </a:lnTo>
                <a:lnTo>
                  <a:pt x="12096" y="4416"/>
                </a:lnTo>
                <a:lnTo>
                  <a:pt x="12198" y="4363"/>
                </a:lnTo>
                <a:lnTo>
                  <a:pt x="12180" y="4328"/>
                </a:lnTo>
                <a:close/>
                <a:moveTo>
                  <a:pt x="11840" y="4505"/>
                </a:moveTo>
                <a:lnTo>
                  <a:pt x="11738" y="4558"/>
                </a:lnTo>
                <a:lnTo>
                  <a:pt x="11755" y="4593"/>
                </a:lnTo>
                <a:lnTo>
                  <a:pt x="11858" y="4539"/>
                </a:lnTo>
                <a:lnTo>
                  <a:pt x="11840" y="4505"/>
                </a:lnTo>
                <a:close/>
                <a:moveTo>
                  <a:pt x="11415" y="4769"/>
                </a:moveTo>
                <a:lnTo>
                  <a:pt x="11517" y="4716"/>
                </a:lnTo>
                <a:lnTo>
                  <a:pt x="11499" y="4682"/>
                </a:lnTo>
                <a:lnTo>
                  <a:pt x="11397" y="4735"/>
                </a:lnTo>
                <a:lnTo>
                  <a:pt x="11415" y="4769"/>
                </a:lnTo>
                <a:close/>
                <a:moveTo>
                  <a:pt x="12028" y="4451"/>
                </a:moveTo>
                <a:lnTo>
                  <a:pt x="12010" y="4417"/>
                </a:lnTo>
                <a:lnTo>
                  <a:pt x="11908" y="4470"/>
                </a:lnTo>
                <a:lnTo>
                  <a:pt x="11926" y="4504"/>
                </a:lnTo>
                <a:lnTo>
                  <a:pt x="12028" y="4451"/>
                </a:lnTo>
                <a:close/>
                <a:moveTo>
                  <a:pt x="11057" y="4912"/>
                </a:moveTo>
                <a:lnTo>
                  <a:pt x="11074" y="4946"/>
                </a:lnTo>
                <a:lnTo>
                  <a:pt x="11177" y="4893"/>
                </a:lnTo>
                <a:lnTo>
                  <a:pt x="11159" y="4859"/>
                </a:lnTo>
                <a:lnTo>
                  <a:pt x="11057" y="4912"/>
                </a:lnTo>
                <a:close/>
                <a:moveTo>
                  <a:pt x="10223" y="5389"/>
                </a:moveTo>
                <a:lnTo>
                  <a:pt x="10326" y="5335"/>
                </a:lnTo>
                <a:lnTo>
                  <a:pt x="10308" y="5301"/>
                </a:lnTo>
                <a:lnTo>
                  <a:pt x="10205" y="5354"/>
                </a:lnTo>
                <a:lnTo>
                  <a:pt x="10223" y="5389"/>
                </a:lnTo>
                <a:close/>
                <a:moveTo>
                  <a:pt x="10035" y="5442"/>
                </a:moveTo>
                <a:lnTo>
                  <a:pt x="10053" y="5477"/>
                </a:lnTo>
                <a:lnTo>
                  <a:pt x="10155" y="5424"/>
                </a:lnTo>
                <a:lnTo>
                  <a:pt x="10137" y="5389"/>
                </a:lnTo>
                <a:lnTo>
                  <a:pt x="10035" y="5442"/>
                </a:lnTo>
                <a:close/>
                <a:moveTo>
                  <a:pt x="12351" y="4240"/>
                </a:moveTo>
                <a:lnTo>
                  <a:pt x="12248" y="4293"/>
                </a:lnTo>
                <a:lnTo>
                  <a:pt x="12266" y="4327"/>
                </a:lnTo>
                <a:lnTo>
                  <a:pt x="12368" y="4274"/>
                </a:lnTo>
                <a:lnTo>
                  <a:pt x="12351" y="4240"/>
                </a:lnTo>
                <a:close/>
                <a:moveTo>
                  <a:pt x="9865" y="5531"/>
                </a:moveTo>
                <a:lnTo>
                  <a:pt x="9883" y="5565"/>
                </a:lnTo>
                <a:lnTo>
                  <a:pt x="9985" y="5512"/>
                </a:lnTo>
                <a:lnTo>
                  <a:pt x="9967" y="5478"/>
                </a:lnTo>
                <a:lnTo>
                  <a:pt x="9865" y="5531"/>
                </a:lnTo>
                <a:close/>
                <a:moveTo>
                  <a:pt x="384" y="4897"/>
                </a:moveTo>
                <a:lnTo>
                  <a:pt x="398" y="4933"/>
                </a:lnTo>
                <a:lnTo>
                  <a:pt x="509" y="4889"/>
                </a:lnTo>
                <a:lnTo>
                  <a:pt x="495" y="4853"/>
                </a:lnTo>
                <a:lnTo>
                  <a:pt x="384" y="4897"/>
                </a:lnTo>
                <a:close/>
                <a:moveTo>
                  <a:pt x="11" y="5043"/>
                </a:moveTo>
                <a:lnTo>
                  <a:pt x="25" y="5079"/>
                </a:lnTo>
                <a:lnTo>
                  <a:pt x="137" y="5036"/>
                </a:lnTo>
                <a:lnTo>
                  <a:pt x="122" y="4999"/>
                </a:lnTo>
                <a:lnTo>
                  <a:pt x="11" y="5043"/>
                </a:lnTo>
                <a:close/>
                <a:moveTo>
                  <a:pt x="198" y="4970"/>
                </a:moveTo>
                <a:lnTo>
                  <a:pt x="212" y="5006"/>
                </a:lnTo>
                <a:lnTo>
                  <a:pt x="323" y="4962"/>
                </a:lnTo>
                <a:lnTo>
                  <a:pt x="309" y="4926"/>
                </a:lnTo>
                <a:lnTo>
                  <a:pt x="198" y="4970"/>
                </a:lnTo>
                <a:close/>
                <a:moveTo>
                  <a:pt x="4940" y="64"/>
                </a:moveTo>
                <a:lnTo>
                  <a:pt x="4905" y="0"/>
                </a:lnTo>
                <a:lnTo>
                  <a:pt x="4861" y="0"/>
                </a:lnTo>
                <a:lnTo>
                  <a:pt x="4905" y="83"/>
                </a:lnTo>
                <a:lnTo>
                  <a:pt x="4940" y="64"/>
                </a:lnTo>
                <a:close/>
                <a:moveTo>
                  <a:pt x="5225" y="594"/>
                </a:moveTo>
                <a:lnTo>
                  <a:pt x="5168" y="489"/>
                </a:lnTo>
                <a:lnTo>
                  <a:pt x="5134" y="507"/>
                </a:lnTo>
                <a:lnTo>
                  <a:pt x="5191" y="613"/>
                </a:lnTo>
                <a:lnTo>
                  <a:pt x="5225" y="594"/>
                </a:lnTo>
                <a:close/>
                <a:moveTo>
                  <a:pt x="5130" y="418"/>
                </a:moveTo>
                <a:lnTo>
                  <a:pt x="5073" y="312"/>
                </a:lnTo>
                <a:lnTo>
                  <a:pt x="5039" y="331"/>
                </a:lnTo>
                <a:lnTo>
                  <a:pt x="5096" y="436"/>
                </a:lnTo>
                <a:lnTo>
                  <a:pt x="5130" y="418"/>
                </a:lnTo>
                <a:close/>
                <a:moveTo>
                  <a:pt x="5035" y="241"/>
                </a:moveTo>
                <a:lnTo>
                  <a:pt x="4978" y="136"/>
                </a:lnTo>
                <a:lnTo>
                  <a:pt x="4944" y="154"/>
                </a:lnTo>
                <a:lnTo>
                  <a:pt x="5001" y="259"/>
                </a:lnTo>
                <a:lnTo>
                  <a:pt x="5035" y="241"/>
                </a:lnTo>
                <a:close/>
                <a:moveTo>
                  <a:pt x="11786" y="1987"/>
                </a:moveTo>
                <a:lnTo>
                  <a:pt x="11758" y="1961"/>
                </a:lnTo>
                <a:lnTo>
                  <a:pt x="11679" y="2048"/>
                </a:lnTo>
                <a:lnTo>
                  <a:pt x="11708" y="2074"/>
                </a:lnTo>
                <a:lnTo>
                  <a:pt x="11786" y="1987"/>
                </a:lnTo>
                <a:close/>
                <a:moveTo>
                  <a:pt x="11917" y="1842"/>
                </a:moveTo>
                <a:lnTo>
                  <a:pt x="11888" y="1816"/>
                </a:lnTo>
                <a:lnTo>
                  <a:pt x="11810" y="1903"/>
                </a:lnTo>
                <a:lnTo>
                  <a:pt x="11839" y="1929"/>
                </a:lnTo>
                <a:lnTo>
                  <a:pt x="11917" y="1842"/>
                </a:lnTo>
                <a:close/>
                <a:moveTo>
                  <a:pt x="11655" y="2132"/>
                </a:moveTo>
                <a:lnTo>
                  <a:pt x="11627" y="2106"/>
                </a:lnTo>
                <a:lnTo>
                  <a:pt x="11548" y="2193"/>
                </a:lnTo>
                <a:lnTo>
                  <a:pt x="11577" y="2219"/>
                </a:lnTo>
                <a:lnTo>
                  <a:pt x="11655" y="2132"/>
                </a:lnTo>
                <a:close/>
                <a:moveTo>
                  <a:pt x="12048" y="1697"/>
                </a:moveTo>
                <a:lnTo>
                  <a:pt x="12019" y="1671"/>
                </a:lnTo>
                <a:lnTo>
                  <a:pt x="11941" y="1758"/>
                </a:lnTo>
                <a:lnTo>
                  <a:pt x="11970" y="1784"/>
                </a:lnTo>
                <a:lnTo>
                  <a:pt x="12048" y="1697"/>
                </a:lnTo>
                <a:close/>
                <a:moveTo>
                  <a:pt x="13583" y="0"/>
                </a:moveTo>
                <a:lnTo>
                  <a:pt x="13531" y="0"/>
                </a:lnTo>
                <a:lnTo>
                  <a:pt x="13512" y="20"/>
                </a:lnTo>
                <a:lnTo>
                  <a:pt x="13541" y="46"/>
                </a:lnTo>
                <a:lnTo>
                  <a:pt x="13583" y="0"/>
                </a:lnTo>
                <a:close/>
                <a:moveTo>
                  <a:pt x="11524" y="2277"/>
                </a:moveTo>
                <a:lnTo>
                  <a:pt x="11496" y="2251"/>
                </a:lnTo>
                <a:lnTo>
                  <a:pt x="11417" y="2337"/>
                </a:lnTo>
                <a:lnTo>
                  <a:pt x="11446" y="2363"/>
                </a:lnTo>
                <a:lnTo>
                  <a:pt x="11524" y="2277"/>
                </a:lnTo>
                <a:close/>
                <a:moveTo>
                  <a:pt x="12310" y="1408"/>
                </a:moveTo>
                <a:lnTo>
                  <a:pt x="12281" y="1382"/>
                </a:lnTo>
                <a:lnTo>
                  <a:pt x="12203" y="1468"/>
                </a:lnTo>
                <a:lnTo>
                  <a:pt x="12232" y="1494"/>
                </a:lnTo>
                <a:lnTo>
                  <a:pt x="12310" y="1408"/>
                </a:lnTo>
                <a:close/>
                <a:moveTo>
                  <a:pt x="12179" y="1552"/>
                </a:moveTo>
                <a:lnTo>
                  <a:pt x="12150" y="1526"/>
                </a:lnTo>
                <a:lnTo>
                  <a:pt x="12072" y="1613"/>
                </a:lnTo>
                <a:lnTo>
                  <a:pt x="12101" y="1639"/>
                </a:lnTo>
                <a:lnTo>
                  <a:pt x="12179" y="1552"/>
                </a:lnTo>
                <a:close/>
                <a:moveTo>
                  <a:pt x="13096" y="539"/>
                </a:moveTo>
                <a:lnTo>
                  <a:pt x="13067" y="513"/>
                </a:lnTo>
                <a:lnTo>
                  <a:pt x="12989" y="600"/>
                </a:lnTo>
                <a:lnTo>
                  <a:pt x="13017" y="626"/>
                </a:lnTo>
                <a:lnTo>
                  <a:pt x="13096" y="539"/>
                </a:lnTo>
                <a:close/>
                <a:moveTo>
                  <a:pt x="13227" y="394"/>
                </a:moveTo>
                <a:lnTo>
                  <a:pt x="13198" y="368"/>
                </a:lnTo>
                <a:lnTo>
                  <a:pt x="13119" y="455"/>
                </a:lnTo>
                <a:lnTo>
                  <a:pt x="13148" y="481"/>
                </a:lnTo>
                <a:lnTo>
                  <a:pt x="13227" y="394"/>
                </a:lnTo>
                <a:close/>
                <a:moveTo>
                  <a:pt x="13489" y="104"/>
                </a:moveTo>
                <a:lnTo>
                  <a:pt x="13460" y="78"/>
                </a:lnTo>
                <a:lnTo>
                  <a:pt x="13381" y="165"/>
                </a:lnTo>
                <a:lnTo>
                  <a:pt x="13410" y="191"/>
                </a:lnTo>
                <a:lnTo>
                  <a:pt x="13489" y="104"/>
                </a:lnTo>
                <a:close/>
                <a:moveTo>
                  <a:pt x="13358" y="249"/>
                </a:moveTo>
                <a:lnTo>
                  <a:pt x="13329" y="223"/>
                </a:lnTo>
                <a:lnTo>
                  <a:pt x="13250" y="310"/>
                </a:lnTo>
                <a:lnTo>
                  <a:pt x="13279" y="336"/>
                </a:lnTo>
                <a:lnTo>
                  <a:pt x="13358" y="249"/>
                </a:lnTo>
                <a:close/>
                <a:moveTo>
                  <a:pt x="12965" y="684"/>
                </a:moveTo>
                <a:lnTo>
                  <a:pt x="12936" y="658"/>
                </a:lnTo>
                <a:lnTo>
                  <a:pt x="12858" y="744"/>
                </a:lnTo>
                <a:lnTo>
                  <a:pt x="12886" y="770"/>
                </a:lnTo>
                <a:lnTo>
                  <a:pt x="12965" y="684"/>
                </a:lnTo>
                <a:close/>
                <a:moveTo>
                  <a:pt x="12441" y="1263"/>
                </a:moveTo>
                <a:lnTo>
                  <a:pt x="12412" y="1237"/>
                </a:lnTo>
                <a:lnTo>
                  <a:pt x="12334" y="1324"/>
                </a:lnTo>
                <a:lnTo>
                  <a:pt x="12363" y="1350"/>
                </a:lnTo>
                <a:lnTo>
                  <a:pt x="12441" y="1263"/>
                </a:lnTo>
                <a:close/>
                <a:moveTo>
                  <a:pt x="12572" y="1118"/>
                </a:moveTo>
                <a:lnTo>
                  <a:pt x="12543" y="1092"/>
                </a:lnTo>
                <a:lnTo>
                  <a:pt x="12465" y="1179"/>
                </a:lnTo>
                <a:lnTo>
                  <a:pt x="12493" y="1205"/>
                </a:lnTo>
                <a:lnTo>
                  <a:pt x="12572" y="1118"/>
                </a:lnTo>
                <a:close/>
                <a:moveTo>
                  <a:pt x="12703" y="973"/>
                </a:moveTo>
                <a:lnTo>
                  <a:pt x="12674" y="947"/>
                </a:lnTo>
                <a:lnTo>
                  <a:pt x="12596" y="1034"/>
                </a:lnTo>
                <a:lnTo>
                  <a:pt x="12624" y="1060"/>
                </a:lnTo>
                <a:lnTo>
                  <a:pt x="12703" y="973"/>
                </a:lnTo>
                <a:close/>
                <a:moveTo>
                  <a:pt x="12834" y="828"/>
                </a:moveTo>
                <a:lnTo>
                  <a:pt x="12805" y="802"/>
                </a:lnTo>
                <a:lnTo>
                  <a:pt x="12727" y="889"/>
                </a:lnTo>
                <a:lnTo>
                  <a:pt x="12755" y="915"/>
                </a:lnTo>
                <a:lnTo>
                  <a:pt x="12834" y="828"/>
                </a:lnTo>
                <a:close/>
                <a:moveTo>
                  <a:pt x="15728" y="948"/>
                </a:moveTo>
                <a:lnTo>
                  <a:pt x="15651" y="861"/>
                </a:lnTo>
                <a:lnTo>
                  <a:pt x="15622" y="887"/>
                </a:lnTo>
                <a:lnTo>
                  <a:pt x="15699" y="974"/>
                </a:lnTo>
                <a:lnTo>
                  <a:pt x="15728" y="948"/>
                </a:lnTo>
                <a:close/>
                <a:moveTo>
                  <a:pt x="14957" y="81"/>
                </a:moveTo>
                <a:lnTo>
                  <a:pt x="14886" y="0"/>
                </a:lnTo>
                <a:lnTo>
                  <a:pt x="14873" y="0"/>
                </a:lnTo>
                <a:lnTo>
                  <a:pt x="14851" y="20"/>
                </a:lnTo>
                <a:lnTo>
                  <a:pt x="14928" y="106"/>
                </a:lnTo>
                <a:lnTo>
                  <a:pt x="14957" y="81"/>
                </a:lnTo>
                <a:close/>
                <a:moveTo>
                  <a:pt x="15086" y="225"/>
                </a:moveTo>
                <a:lnTo>
                  <a:pt x="15009" y="138"/>
                </a:lnTo>
                <a:lnTo>
                  <a:pt x="14980" y="164"/>
                </a:lnTo>
                <a:lnTo>
                  <a:pt x="15057" y="251"/>
                </a:lnTo>
                <a:lnTo>
                  <a:pt x="15086" y="225"/>
                </a:lnTo>
                <a:close/>
                <a:moveTo>
                  <a:pt x="15214" y="370"/>
                </a:moveTo>
                <a:lnTo>
                  <a:pt x="15137" y="283"/>
                </a:lnTo>
                <a:lnTo>
                  <a:pt x="15108" y="309"/>
                </a:lnTo>
                <a:lnTo>
                  <a:pt x="15185" y="396"/>
                </a:lnTo>
                <a:lnTo>
                  <a:pt x="15214" y="370"/>
                </a:lnTo>
                <a:close/>
                <a:moveTo>
                  <a:pt x="15600" y="803"/>
                </a:moveTo>
                <a:lnTo>
                  <a:pt x="15523" y="717"/>
                </a:lnTo>
                <a:lnTo>
                  <a:pt x="15494" y="742"/>
                </a:lnTo>
                <a:lnTo>
                  <a:pt x="15571" y="829"/>
                </a:lnTo>
                <a:lnTo>
                  <a:pt x="15600" y="803"/>
                </a:lnTo>
                <a:close/>
                <a:moveTo>
                  <a:pt x="15343" y="514"/>
                </a:moveTo>
                <a:lnTo>
                  <a:pt x="15266" y="428"/>
                </a:lnTo>
                <a:lnTo>
                  <a:pt x="15237" y="453"/>
                </a:lnTo>
                <a:lnTo>
                  <a:pt x="15314" y="540"/>
                </a:lnTo>
                <a:lnTo>
                  <a:pt x="15343" y="514"/>
                </a:lnTo>
                <a:close/>
                <a:moveTo>
                  <a:pt x="15471" y="659"/>
                </a:moveTo>
                <a:lnTo>
                  <a:pt x="15394" y="572"/>
                </a:lnTo>
                <a:lnTo>
                  <a:pt x="15365" y="598"/>
                </a:lnTo>
                <a:lnTo>
                  <a:pt x="15442" y="685"/>
                </a:lnTo>
                <a:lnTo>
                  <a:pt x="15471" y="659"/>
                </a:lnTo>
                <a:close/>
                <a:moveTo>
                  <a:pt x="8963" y="1408"/>
                </a:moveTo>
                <a:lnTo>
                  <a:pt x="9066" y="1463"/>
                </a:lnTo>
                <a:lnTo>
                  <a:pt x="9085" y="1429"/>
                </a:lnTo>
                <a:lnTo>
                  <a:pt x="8982" y="1373"/>
                </a:lnTo>
                <a:lnTo>
                  <a:pt x="8963" y="1408"/>
                </a:lnTo>
                <a:close/>
                <a:moveTo>
                  <a:pt x="9942" y="1892"/>
                </a:moveTo>
                <a:lnTo>
                  <a:pt x="9839" y="1837"/>
                </a:lnTo>
                <a:lnTo>
                  <a:pt x="9821" y="1871"/>
                </a:lnTo>
                <a:lnTo>
                  <a:pt x="9924" y="1927"/>
                </a:lnTo>
                <a:lnTo>
                  <a:pt x="9942" y="1892"/>
                </a:lnTo>
                <a:close/>
                <a:moveTo>
                  <a:pt x="10114" y="1985"/>
                </a:moveTo>
                <a:lnTo>
                  <a:pt x="10011" y="1930"/>
                </a:lnTo>
                <a:lnTo>
                  <a:pt x="9992" y="1964"/>
                </a:lnTo>
                <a:lnTo>
                  <a:pt x="10095" y="2019"/>
                </a:lnTo>
                <a:lnTo>
                  <a:pt x="10114" y="1985"/>
                </a:lnTo>
                <a:close/>
                <a:moveTo>
                  <a:pt x="9599" y="1707"/>
                </a:moveTo>
                <a:lnTo>
                  <a:pt x="9496" y="1651"/>
                </a:lnTo>
                <a:lnTo>
                  <a:pt x="9478" y="1686"/>
                </a:lnTo>
                <a:lnTo>
                  <a:pt x="9581" y="1741"/>
                </a:lnTo>
                <a:lnTo>
                  <a:pt x="9599" y="1707"/>
                </a:lnTo>
                <a:close/>
                <a:moveTo>
                  <a:pt x="9135" y="1500"/>
                </a:moveTo>
                <a:lnTo>
                  <a:pt x="9238" y="1556"/>
                </a:lnTo>
                <a:lnTo>
                  <a:pt x="9256" y="1522"/>
                </a:lnTo>
                <a:lnTo>
                  <a:pt x="9153" y="1466"/>
                </a:lnTo>
                <a:lnTo>
                  <a:pt x="9135" y="1500"/>
                </a:lnTo>
                <a:close/>
                <a:moveTo>
                  <a:pt x="9428" y="1614"/>
                </a:moveTo>
                <a:lnTo>
                  <a:pt x="9325" y="1559"/>
                </a:lnTo>
                <a:lnTo>
                  <a:pt x="9306" y="1593"/>
                </a:lnTo>
                <a:lnTo>
                  <a:pt x="9409" y="1648"/>
                </a:lnTo>
                <a:lnTo>
                  <a:pt x="9428" y="1614"/>
                </a:lnTo>
                <a:close/>
                <a:moveTo>
                  <a:pt x="9771" y="1800"/>
                </a:moveTo>
                <a:lnTo>
                  <a:pt x="9668" y="1744"/>
                </a:lnTo>
                <a:lnTo>
                  <a:pt x="9649" y="1778"/>
                </a:lnTo>
                <a:lnTo>
                  <a:pt x="9752" y="1834"/>
                </a:lnTo>
                <a:lnTo>
                  <a:pt x="9771" y="1800"/>
                </a:lnTo>
                <a:close/>
                <a:moveTo>
                  <a:pt x="10285" y="2078"/>
                </a:moveTo>
                <a:lnTo>
                  <a:pt x="10182" y="2022"/>
                </a:lnTo>
                <a:lnTo>
                  <a:pt x="10164" y="2056"/>
                </a:lnTo>
                <a:lnTo>
                  <a:pt x="10267" y="2112"/>
                </a:lnTo>
                <a:lnTo>
                  <a:pt x="10285" y="2078"/>
                </a:lnTo>
                <a:close/>
                <a:moveTo>
                  <a:pt x="10457" y="2171"/>
                </a:moveTo>
                <a:lnTo>
                  <a:pt x="10354" y="2115"/>
                </a:lnTo>
                <a:lnTo>
                  <a:pt x="10335" y="2149"/>
                </a:lnTo>
                <a:lnTo>
                  <a:pt x="10438" y="2205"/>
                </a:lnTo>
                <a:lnTo>
                  <a:pt x="10457" y="2171"/>
                </a:lnTo>
                <a:close/>
                <a:moveTo>
                  <a:pt x="10628" y="2263"/>
                </a:moveTo>
                <a:lnTo>
                  <a:pt x="10525" y="2208"/>
                </a:lnTo>
                <a:lnTo>
                  <a:pt x="10507" y="2242"/>
                </a:lnTo>
                <a:lnTo>
                  <a:pt x="10610" y="2297"/>
                </a:lnTo>
                <a:lnTo>
                  <a:pt x="10628" y="2263"/>
                </a:lnTo>
                <a:close/>
                <a:moveTo>
                  <a:pt x="10800" y="2356"/>
                </a:moveTo>
                <a:lnTo>
                  <a:pt x="10697" y="2300"/>
                </a:lnTo>
                <a:lnTo>
                  <a:pt x="10678" y="2334"/>
                </a:lnTo>
                <a:lnTo>
                  <a:pt x="10781" y="2390"/>
                </a:lnTo>
                <a:lnTo>
                  <a:pt x="10800" y="2356"/>
                </a:lnTo>
                <a:close/>
                <a:moveTo>
                  <a:pt x="10971" y="2449"/>
                </a:moveTo>
                <a:lnTo>
                  <a:pt x="10868" y="2393"/>
                </a:lnTo>
                <a:lnTo>
                  <a:pt x="10850" y="2427"/>
                </a:lnTo>
                <a:lnTo>
                  <a:pt x="10953" y="2483"/>
                </a:lnTo>
                <a:lnTo>
                  <a:pt x="10971" y="2449"/>
                </a:lnTo>
                <a:close/>
                <a:moveTo>
                  <a:pt x="7370" y="502"/>
                </a:moveTo>
                <a:lnTo>
                  <a:pt x="7267" y="446"/>
                </a:lnTo>
                <a:lnTo>
                  <a:pt x="7248" y="481"/>
                </a:lnTo>
                <a:lnTo>
                  <a:pt x="7351" y="536"/>
                </a:lnTo>
                <a:lnTo>
                  <a:pt x="7370" y="502"/>
                </a:lnTo>
                <a:close/>
                <a:moveTo>
                  <a:pt x="7198" y="409"/>
                </a:moveTo>
                <a:lnTo>
                  <a:pt x="7095" y="354"/>
                </a:lnTo>
                <a:lnTo>
                  <a:pt x="7077" y="388"/>
                </a:lnTo>
                <a:lnTo>
                  <a:pt x="7180" y="443"/>
                </a:lnTo>
                <a:lnTo>
                  <a:pt x="7198" y="409"/>
                </a:lnTo>
                <a:close/>
                <a:moveTo>
                  <a:pt x="7027" y="317"/>
                </a:moveTo>
                <a:lnTo>
                  <a:pt x="6924" y="261"/>
                </a:lnTo>
                <a:lnTo>
                  <a:pt x="6905" y="295"/>
                </a:lnTo>
                <a:lnTo>
                  <a:pt x="7008" y="351"/>
                </a:lnTo>
                <a:lnTo>
                  <a:pt x="7027" y="317"/>
                </a:lnTo>
                <a:close/>
                <a:moveTo>
                  <a:pt x="7541" y="595"/>
                </a:moveTo>
                <a:lnTo>
                  <a:pt x="7438" y="539"/>
                </a:lnTo>
                <a:lnTo>
                  <a:pt x="7420" y="573"/>
                </a:lnTo>
                <a:lnTo>
                  <a:pt x="7523" y="629"/>
                </a:lnTo>
                <a:lnTo>
                  <a:pt x="7541" y="595"/>
                </a:lnTo>
                <a:close/>
                <a:moveTo>
                  <a:pt x="6855" y="224"/>
                </a:moveTo>
                <a:lnTo>
                  <a:pt x="6752" y="168"/>
                </a:lnTo>
                <a:lnTo>
                  <a:pt x="6734" y="202"/>
                </a:lnTo>
                <a:lnTo>
                  <a:pt x="6837" y="258"/>
                </a:lnTo>
                <a:lnTo>
                  <a:pt x="6855" y="224"/>
                </a:lnTo>
                <a:close/>
                <a:moveTo>
                  <a:pt x="7884" y="780"/>
                </a:moveTo>
                <a:lnTo>
                  <a:pt x="7781" y="725"/>
                </a:lnTo>
                <a:lnTo>
                  <a:pt x="7763" y="759"/>
                </a:lnTo>
                <a:lnTo>
                  <a:pt x="7866" y="814"/>
                </a:lnTo>
                <a:lnTo>
                  <a:pt x="7884" y="780"/>
                </a:lnTo>
                <a:close/>
                <a:moveTo>
                  <a:pt x="8570" y="1151"/>
                </a:moveTo>
                <a:lnTo>
                  <a:pt x="8467" y="1095"/>
                </a:lnTo>
                <a:lnTo>
                  <a:pt x="8449" y="1129"/>
                </a:lnTo>
                <a:lnTo>
                  <a:pt x="8552" y="1185"/>
                </a:lnTo>
                <a:lnTo>
                  <a:pt x="8570" y="1151"/>
                </a:lnTo>
                <a:close/>
                <a:moveTo>
                  <a:pt x="8742" y="1244"/>
                </a:moveTo>
                <a:lnTo>
                  <a:pt x="8639" y="1188"/>
                </a:lnTo>
                <a:lnTo>
                  <a:pt x="8620" y="1222"/>
                </a:lnTo>
                <a:lnTo>
                  <a:pt x="8723" y="1278"/>
                </a:lnTo>
                <a:lnTo>
                  <a:pt x="8742" y="1244"/>
                </a:lnTo>
                <a:close/>
                <a:moveTo>
                  <a:pt x="8399" y="1058"/>
                </a:moveTo>
                <a:lnTo>
                  <a:pt x="8296" y="1003"/>
                </a:lnTo>
                <a:lnTo>
                  <a:pt x="8277" y="1037"/>
                </a:lnTo>
                <a:lnTo>
                  <a:pt x="8380" y="1092"/>
                </a:lnTo>
                <a:lnTo>
                  <a:pt x="8399" y="1058"/>
                </a:lnTo>
                <a:close/>
                <a:moveTo>
                  <a:pt x="8056" y="873"/>
                </a:moveTo>
                <a:lnTo>
                  <a:pt x="7953" y="817"/>
                </a:lnTo>
                <a:lnTo>
                  <a:pt x="7934" y="851"/>
                </a:lnTo>
                <a:lnTo>
                  <a:pt x="8037" y="907"/>
                </a:lnTo>
                <a:lnTo>
                  <a:pt x="8056" y="873"/>
                </a:lnTo>
                <a:close/>
                <a:moveTo>
                  <a:pt x="7713" y="687"/>
                </a:moveTo>
                <a:lnTo>
                  <a:pt x="7610" y="632"/>
                </a:lnTo>
                <a:lnTo>
                  <a:pt x="7591" y="666"/>
                </a:lnTo>
                <a:lnTo>
                  <a:pt x="7694" y="722"/>
                </a:lnTo>
                <a:lnTo>
                  <a:pt x="7713" y="687"/>
                </a:lnTo>
                <a:close/>
                <a:moveTo>
                  <a:pt x="8810" y="1281"/>
                </a:moveTo>
                <a:lnTo>
                  <a:pt x="8792" y="1315"/>
                </a:lnTo>
                <a:lnTo>
                  <a:pt x="8895" y="1370"/>
                </a:lnTo>
                <a:lnTo>
                  <a:pt x="8913" y="1336"/>
                </a:lnTo>
                <a:lnTo>
                  <a:pt x="8810" y="1281"/>
                </a:lnTo>
                <a:close/>
                <a:moveTo>
                  <a:pt x="8227" y="965"/>
                </a:moveTo>
                <a:lnTo>
                  <a:pt x="8124" y="910"/>
                </a:lnTo>
                <a:lnTo>
                  <a:pt x="8106" y="944"/>
                </a:lnTo>
                <a:lnTo>
                  <a:pt x="8209" y="1000"/>
                </a:lnTo>
                <a:lnTo>
                  <a:pt x="8227" y="965"/>
                </a:lnTo>
                <a:close/>
                <a:moveTo>
                  <a:pt x="5748" y="531"/>
                </a:moveTo>
                <a:lnTo>
                  <a:pt x="5725" y="499"/>
                </a:lnTo>
                <a:lnTo>
                  <a:pt x="5632" y="565"/>
                </a:lnTo>
                <a:lnTo>
                  <a:pt x="5655" y="597"/>
                </a:lnTo>
                <a:lnTo>
                  <a:pt x="5748" y="531"/>
                </a:lnTo>
                <a:close/>
                <a:moveTo>
                  <a:pt x="5903" y="422"/>
                </a:moveTo>
                <a:lnTo>
                  <a:pt x="5880" y="390"/>
                </a:lnTo>
                <a:lnTo>
                  <a:pt x="5787" y="456"/>
                </a:lnTo>
                <a:lnTo>
                  <a:pt x="5810" y="487"/>
                </a:lnTo>
                <a:lnTo>
                  <a:pt x="5903" y="422"/>
                </a:lnTo>
                <a:close/>
                <a:moveTo>
                  <a:pt x="6190" y="171"/>
                </a:moveTo>
                <a:lnTo>
                  <a:pt x="6097" y="237"/>
                </a:lnTo>
                <a:lnTo>
                  <a:pt x="6120" y="269"/>
                </a:lnTo>
                <a:lnTo>
                  <a:pt x="6213" y="203"/>
                </a:lnTo>
                <a:lnTo>
                  <a:pt x="6190" y="171"/>
                </a:lnTo>
                <a:close/>
                <a:moveTo>
                  <a:pt x="6058" y="312"/>
                </a:moveTo>
                <a:lnTo>
                  <a:pt x="6035" y="280"/>
                </a:lnTo>
                <a:lnTo>
                  <a:pt x="5942" y="346"/>
                </a:lnTo>
                <a:lnTo>
                  <a:pt x="5965" y="378"/>
                </a:lnTo>
                <a:lnTo>
                  <a:pt x="6058" y="312"/>
                </a:lnTo>
                <a:close/>
                <a:moveTo>
                  <a:pt x="358" y="3522"/>
                </a:moveTo>
                <a:lnTo>
                  <a:pt x="322" y="3537"/>
                </a:lnTo>
                <a:lnTo>
                  <a:pt x="367" y="3646"/>
                </a:lnTo>
                <a:lnTo>
                  <a:pt x="403" y="3631"/>
                </a:lnTo>
                <a:lnTo>
                  <a:pt x="358" y="3522"/>
                </a:lnTo>
                <a:close/>
                <a:moveTo>
                  <a:pt x="292" y="3465"/>
                </a:moveTo>
                <a:lnTo>
                  <a:pt x="328" y="3450"/>
                </a:lnTo>
                <a:lnTo>
                  <a:pt x="283" y="3341"/>
                </a:lnTo>
                <a:lnTo>
                  <a:pt x="247" y="3356"/>
                </a:lnTo>
                <a:lnTo>
                  <a:pt x="292" y="3465"/>
                </a:lnTo>
                <a:close/>
                <a:moveTo>
                  <a:pt x="133" y="2979"/>
                </a:moveTo>
                <a:lnTo>
                  <a:pt x="97" y="2994"/>
                </a:lnTo>
                <a:lnTo>
                  <a:pt x="142" y="3103"/>
                </a:lnTo>
                <a:lnTo>
                  <a:pt x="178" y="3088"/>
                </a:lnTo>
                <a:lnTo>
                  <a:pt x="133" y="2979"/>
                </a:lnTo>
                <a:close/>
                <a:moveTo>
                  <a:pt x="441" y="3827"/>
                </a:moveTo>
                <a:lnTo>
                  <a:pt x="477" y="3812"/>
                </a:lnTo>
                <a:lnTo>
                  <a:pt x="433" y="3704"/>
                </a:lnTo>
                <a:lnTo>
                  <a:pt x="397" y="3718"/>
                </a:lnTo>
                <a:lnTo>
                  <a:pt x="441" y="3827"/>
                </a:lnTo>
                <a:close/>
                <a:moveTo>
                  <a:pt x="253" y="3269"/>
                </a:moveTo>
                <a:lnTo>
                  <a:pt x="208" y="3160"/>
                </a:lnTo>
                <a:lnTo>
                  <a:pt x="172" y="3175"/>
                </a:lnTo>
                <a:lnTo>
                  <a:pt x="217" y="3284"/>
                </a:lnTo>
                <a:lnTo>
                  <a:pt x="253" y="3269"/>
                </a:lnTo>
                <a:close/>
                <a:moveTo>
                  <a:pt x="666" y="4370"/>
                </a:moveTo>
                <a:lnTo>
                  <a:pt x="702" y="4355"/>
                </a:lnTo>
                <a:lnTo>
                  <a:pt x="657" y="4247"/>
                </a:lnTo>
                <a:lnTo>
                  <a:pt x="621" y="4262"/>
                </a:lnTo>
                <a:lnTo>
                  <a:pt x="666" y="4370"/>
                </a:lnTo>
                <a:close/>
                <a:moveTo>
                  <a:pt x="507" y="3885"/>
                </a:moveTo>
                <a:lnTo>
                  <a:pt x="471" y="3900"/>
                </a:lnTo>
                <a:lnTo>
                  <a:pt x="516" y="4008"/>
                </a:lnTo>
                <a:lnTo>
                  <a:pt x="552" y="3993"/>
                </a:lnTo>
                <a:lnTo>
                  <a:pt x="507" y="3885"/>
                </a:lnTo>
                <a:close/>
                <a:moveTo>
                  <a:pt x="0" y="2656"/>
                </a:moveTo>
                <a:lnTo>
                  <a:pt x="0" y="2737"/>
                </a:lnTo>
                <a:lnTo>
                  <a:pt x="29" y="2725"/>
                </a:lnTo>
                <a:lnTo>
                  <a:pt x="0" y="2656"/>
                </a:lnTo>
                <a:close/>
                <a:moveTo>
                  <a:pt x="68" y="2921"/>
                </a:moveTo>
                <a:lnTo>
                  <a:pt x="103" y="2907"/>
                </a:lnTo>
                <a:lnTo>
                  <a:pt x="59" y="2798"/>
                </a:lnTo>
                <a:lnTo>
                  <a:pt x="23" y="2813"/>
                </a:lnTo>
                <a:lnTo>
                  <a:pt x="68" y="2921"/>
                </a:lnTo>
                <a:close/>
                <a:moveTo>
                  <a:pt x="627" y="4174"/>
                </a:moveTo>
                <a:lnTo>
                  <a:pt x="582" y="4066"/>
                </a:lnTo>
                <a:lnTo>
                  <a:pt x="546" y="4081"/>
                </a:lnTo>
                <a:lnTo>
                  <a:pt x="591" y="4189"/>
                </a:lnTo>
                <a:lnTo>
                  <a:pt x="627" y="4174"/>
                </a:lnTo>
                <a:close/>
                <a:moveTo>
                  <a:pt x="741" y="4551"/>
                </a:moveTo>
                <a:lnTo>
                  <a:pt x="776" y="4536"/>
                </a:lnTo>
                <a:lnTo>
                  <a:pt x="732" y="4428"/>
                </a:lnTo>
                <a:lnTo>
                  <a:pt x="696" y="4443"/>
                </a:lnTo>
                <a:lnTo>
                  <a:pt x="741" y="4551"/>
                </a:lnTo>
                <a:close/>
                <a:moveTo>
                  <a:pt x="13042" y="17622"/>
                </a:moveTo>
                <a:lnTo>
                  <a:pt x="13050" y="17660"/>
                </a:lnTo>
                <a:lnTo>
                  <a:pt x="13162" y="17636"/>
                </a:lnTo>
                <a:lnTo>
                  <a:pt x="13154" y="17598"/>
                </a:lnTo>
                <a:lnTo>
                  <a:pt x="13042" y="17622"/>
                </a:lnTo>
                <a:close/>
                <a:moveTo>
                  <a:pt x="12855" y="17662"/>
                </a:moveTo>
                <a:lnTo>
                  <a:pt x="12863" y="17700"/>
                </a:lnTo>
                <a:lnTo>
                  <a:pt x="12976" y="17676"/>
                </a:lnTo>
                <a:lnTo>
                  <a:pt x="12968" y="17638"/>
                </a:lnTo>
                <a:lnTo>
                  <a:pt x="12855" y="17662"/>
                </a:lnTo>
                <a:close/>
                <a:moveTo>
                  <a:pt x="12669" y="17702"/>
                </a:moveTo>
                <a:lnTo>
                  <a:pt x="12677" y="17740"/>
                </a:lnTo>
                <a:lnTo>
                  <a:pt x="12789" y="17716"/>
                </a:lnTo>
                <a:lnTo>
                  <a:pt x="12781" y="17678"/>
                </a:lnTo>
                <a:lnTo>
                  <a:pt x="12669" y="17702"/>
                </a:lnTo>
                <a:close/>
                <a:moveTo>
                  <a:pt x="12595" y="17717"/>
                </a:moveTo>
                <a:lnTo>
                  <a:pt x="12511" y="17735"/>
                </a:lnTo>
                <a:cubicBezTo>
                  <a:pt x="12492" y="17669"/>
                  <a:pt x="12445" y="17615"/>
                  <a:pt x="12383" y="17587"/>
                </a:cubicBezTo>
                <a:lnTo>
                  <a:pt x="12409" y="17546"/>
                </a:lnTo>
                <a:lnTo>
                  <a:pt x="12376" y="17525"/>
                </a:lnTo>
                <a:lnTo>
                  <a:pt x="12346" y="17573"/>
                </a:lnTo>
                <a:cubicBezTo>
                  <a:pt x="12326" y="17568"/>
                  <a:pt x="12306" y="17565"/>
                  <a:pt x="12285" y="17565"/>
                </a:cubicBezTo>
                <a:cubicBezTo>
                  <a:pt x="12155" y="17565"/>
                  <a:pt x="12050" y="17670"/>
                  <a:pt x="12050" y="17800"/>
                </a:cubicBezTo>
                <a:cubicBezTo>
                  <a:pt x="12050" y="17805"/>
                  <a:pt x="12050" y="17810"/>
                  <a:pt x="12051" y="17815"/>
                </a:cubicBezTo>
                <a:lnTo>
                  <a:pt x="11943" y="17833"/>
                </a:lnTo>
                <a:lnTo>
                  <a:pt x="11949" y="17872"/>
                </a:lnTo>
                <a:lnTo>
                  <a:pt x="12056" y="17853"/>
                </a:lnTo>
                <a:cubicBezTo>
                  <a:pt x="12080" y="17957"/>
                  <a:pt x="12173" y="18035"/>
                  <a:pt x="12285" y="18035"/>
                </a:cubicBezTo>
                <a:cubicBezTo>
                  <a:pt x="12415" y="18035"/>
                  <a:pt x="12520" y="17930"/>
                  <a:pt x="12520" y="17800"/>
                </a:cubicBezTo>
                <a:cubicBezTo>
                  <a:pt x="12520" y="17791"/>
                  <a:pt x="12519" y="17782"/>
                  <a:pt x="12518" y="17773"/>
                </a:cubicBezTo>
                <a:lnTo>
                  <a:pt x="12603" y="17755"/>
                </a:lnTo>
                <a:lnTo>
                  <a:pt x="12595" y="17717"/>
                </a:lnTo>
                <a:close/>
                <a:moveTo>
                  <a:pt x="13974" y="17424"/>
                </a:moveTo>
                <a:lnTo>
                  <a:pt x="13982" y="17462"/>
                </a:lnTo>
                <a:lnTo>
                  <a:pt x="14095" y="17438"/>
                </a:lnTo>
                <a:lnTo>
                  <a:pt x="14087" y="17400"/>
                </a:lnTo>
                <a:lnTo>
                  <a:pt x="13974" y="17424"/>
                </a:lnTo>
                <a:close/>
                <a:moveTo>
                  <a:pt x="14161" y="17384"/>
                </a:moveTo>
                <a:lnTo>
                  <a:pt x="14169" y="17422"/>
                </a:lnTo>
                <a:lnTo>
                  <a:pt x="14281" y="17398"/>
                </a:lnTo>
                <a:lnTo>
                  <a:pt x="14273" y="17360"/>
                </a:lnTo>
                <a:lnTo>
                  <a:pt x="14161" y="17384"/>
                </a:lnTo>
                <a:close/>
                <a:moveTo>
                  <a:pt x="13788" y="17464"/>
                </a:moveTo>
                <a:lnTo>
                  <a:pt x="13796" y="17502"/>
                </a:lnTo>
                <a:lnTo>
                  <a:pt x="13908" y="17478"/>
                </a:lnTo>
                <a:lnTo>
                  <a:pt x="13900" y="17440"/>
                </a:lnTo>
                <a:lnTo>
                  <a:pt x="13788" y="17464"/>
                </a:lnTo>
                <a:close/>
                <a:moveTo>
                  <a:pt x="13601" y="17503"/>
                </a:moveTo>
                <a:lnTo>
                  <a:pt x="13609" y="17541"/>
                </a:lnTo>
                <a:lnTo>
                  <a:pt x="13722" y="17517"/>
                </a:lnTo>
                <a:lnTo>
                  <a:pt x="13714" y="17479"/>
                </a:lnTo>
                <a:lnTo>
                  <a:pt x="13601" y="17503"/>
                </a:lnTo>
                <a:close/>
                <a:moveTo>
                  <a:pt x="13228" y="17583"/>
                </a:moveTo>
                <a:lnTo>
                  <a:pt x="13236" y="17621"/>
                </a:lnTo>
                <a:lnTo>
                  <a:pt x="13349" y="17597"/>
                </a:lnTo>
                <a:lnTo>
                  <a:pt x="13341" y="17559"/>
                </a:lnTo>
                <a:lnTo>
                  <a:pt x="13228" y="17583"/>
                </a:lnTo>
                <a:close/>
                <a:moveTo>
                  <a:pt x="13415" y="17543"/>
                </a:moveTo>
                <a:lnTo>
                  <a:pt x="13423" y="17581"/>
                </a:lnTo>
                <a:lnTo>
                  <a:pt x="13535" y="17557"/>
                </a:lnTo>
                <a:lnTo>
                  <a:pt x="13527" y="17519"/>
                </a:lnTo>
                <a:lnTo>
                  <a:pt x="13415" y="17543"/>
                </a:lnTo>
                <a:close/>
                <a:moveTo>
                  <a:pt x="16359" y="11243"/>
                </a:moveTo>
                <a:lnTo>
                  <a:pt x="16297" y="11342"/>
                </a:lnTo>
                <a:lnTo>
                  <a:pt x="16329" y="11363"/>
                </a:lnTo>
                <a:lnTo>
                  <a:pt x="16392" y="11263"/>
                </a:lnTo>
                <a:lnTo>
                  <a:pt x="16359" y="11243"/>
                </a:lnTo>
                <a:close/>
                <a:moveTo>
                  <a:pt x="14368" y="14384"/>
                </a:moveTo>
                <a:lnTo>
                  <a:pt x="14305" y="14483"/>
                </a:lnTo>
                <a:lnTo>
                  <a:pt x="14338" y="14504"/>
                </a:lnTo>
                <a:lnTo>
                  <a:pt x="14401" y="14405"/>
                </a:lnTo>
                <a:lnTo>
                  <a:pt x="14368" y="14384"/>
                </a:lnTo>
                <a:close/>
                <a:moveTo>
                  <a:pt x="16224" y="11528"/>
                </a:moveTo>
                <a:lnTo>
                  <a:pt x="16287" y="11429"/>
                </a:lnTo>
                <a:lnTo>
                  <a:pt x="16254" y="11408"/>
                </a:lnTo>
                <a:lnTo>
                  <a:pt x="16192" y="11507"/>
                </a:lnTo>
                <a:lnTo>
                  <a:pt x="16224" y="11528"/>
                </a:lnTo>
                <a:close/>
                <a:moveTo>
                  <a:pt x="14515" y="14152"/>
                </a:moveTo>
                <a:lnTo>
                  <a:pt x="14547" y="14173"/>
                </a:lnTo>
                <a:lnTo>
                  <a:pt x="14610" y="14074"/>
                </a:lnTo>
                <a:lnTo>
                  <a:pt x="14577" y="14053"/>
                </a:lnTo>
                <a:lnTo>
                  <a:pt x="14515" y="14152"/>
                </a:lnTo>
                <a:close/>
                <a:moveTo>
                  <a:pt x="14410" y="14318"/>
                </a:moveTo>
                <a:lnTo>
                  <a:pt x="14443" y="14338"/>
                </a:lnTo>
                <a:lnTo>
                  <a:pt x="14505" y="14239"/>
                </a:lnTo>
                <a:lnTo>
                  <a:pt x="14473" y="14219"/>
                </a:lnTo>
                <a:lnTo>
                  <a:pt x="14410" y="14318"/>
                </a:lnTo>
                <a:close/>
                <a:moveTo>
                  <a:pt x="14200" y="14648"/>
                </a:moveTo>
                <a:lnTo>
                  <a:pt x="14233" y="14669"/>
                </a:lnTo>
                <a:lnTo>
                  <a:pt x="14296" y="14570"/>
                </a:lnTo>
                <a:lnTo>
                  <a:pt x="14263" y="14549"/>
                </a:lnTo>
                <a:lnTo>
                  <a:pt x="14200" y="14648"/>
                </a:lnTo>
                <a:close/>
                <a:moveTo>
                  <a:pt x="16497" y="11098"/>
                </a:moveTo>
                <a:lnTo>
                  <a:pt x="16464" y="11077"/>
                </a:lnTo>
                <a:lnTo>
                  <a:pt x="16401" y="11176"/>
                </a:lnTo>
                <a:lnTo>
                  <a:pt x="16434" y="11197"/>
                </a:lnTo>
                <a:lnTo>
                  <a:pt x="16497" y="11098"/>
                </a:lnTo>
                <a:close/>
                <a:moveTo>
                  <a:pt x="14158" y="14715"/>
                </a:moveTo>
                <a:lnTo>
                  <a:pt x="14095" y="14814"/>
                </a:lnTo>
                <a:lnTo>
                  <a:pt x="14128" y="14834"/>
                </a:lnTo>
                <a:lnTo>
                  <a:pt x="14191" y="14735"/>
                </a:lnTo>
                <a:lnTo>
                  <a:pt x="14158" y="14715"/>
                </a:lnTo>
                <a:close/>
                <a:moveTo>
                  <a:pt x="16150" y="11573"/>
                </a:moveTo>
                <a:lnTo>
                  <a:pt x="16087" y="11672"/>
                </a:lnTo>
                <a:lnTo>
                  <a:pt x="16120" y="11693"/>
                </a:lnTo>
                <a:lnTo>
                  <a:pt x="16182" y="11594"/>
                </a:lnTo>
                <a:lnTo>
                  <a:pt x="16150" y="11573"/>
                </a:lnTo>
                <a:close/>
                <a:moveTo>
                  <a:pt x="16602" y="10933"/>
                </a:moveTo>
                <a:lnTo>
                  <a:pt x="16569" y="10912"/>
                </a:lnTo>
                <a:lnTo>
                  <a:pt x="16506" y="11011"/>
                </a:lnTo>
                <a:lnTo>
                  <a:pt x="16539" y="11032"/>
                </a:lnTo>
                <a:lnTo>
                  <a:pt x="16602" y="10933"/>
                </a:lnTo>
                <a:close/>
                <a:moveTo>
                  <a:pt x="15700" y="12354"/>
                </a:moveTo>
                <a:lnTo>
                  <a:pt x="15763" y="12255"/>
                </a:lnTo>
                <a:lnTo>
                  <a:pt x="15730" y="12235"/>
                </a:lnTo>
                <a:lnTo>
                  <a:pt x="15668" y="12334"/>
                </a:lnTo>
                <a:lnTo>
                  <a:pt x="15700" y="12354"/>
                </a:lnTo>
                <a:close/>
                <a:moveTo>
                  <a:pt x="15658" y="12421"/>
                </a:moveTo>
                <a:lnTo>
                  <a:pt x="15626" y="12400"/>
                </a:lnTo>
                <a:lnTo>
                  <a:pt x="15563" y="12499"/>
                </a:lnTo>
                <a:lnTo>
                  <a:pt x="15596" y="12520"/>
                </a:lnTo>
                <a:lnTo>
                  <a:pt x="15658" y="12421"/>
                </a:lnTo>
                <a:close/>
                <a:moveTo>
                  <a:pt x="15134" y="13247"/>
                </a:moveTo>
                <a:lnTo>
                  <a:pt x="15101" y="13227"/>
                </a:lnTo>
                <a:lnTo>
                  <a:pt x="15039" y="13326"/>
                </a:lnTo>
                <a:lnTo>
                  <a:pt x="15072" y="13346"/>
                </a:lnTo>
                <a:lnTo>
                  <a:pt x="15134" y="13247"/>
                </a:lnTo>
                <a:close/>
                <a:moveTo>
                  <a:pt x="15029" y="13413"/>
                </a:moveTo>
                <a:lnTo>
                  <a:pt x="14997" y="13392"/>
                </a:lnTo>
                <a:lnTo>
                  <a:pt x="14934" y="13491"/>
                </a:lnTo>
                <a:lnTo>
                  <a:pt x="14967" y="13512"/>
                </a:lnTo>
                <a:lnTo>
                  <a:pt x="15029" y="13413"/>
                </a:lnTo>
                <a:close/>
                <a:moveTo>
                  <a:pt x="16015" y="11858"/>
                </a:moveTo>
                <a:lnTo>
                  <a:pt x="16078" y="11759"/>
                </a:lnTo>
                <a:lnTo>
                  <a:pt x="16045" y="11739"/>
                </a:lnTo>
                <a:lnTo>
                  <a:pt x="15982" y="11838"/>
                </a:lnTo>
                <a:lnTo>
                  <a:pt x="16015" y="11858"/>
                </a:lnTo>
                <a:close/>
                <a:moveTo>
                  <a:pt x="15206" y="13061"/>
                </a:moveTo>
                <a:lnTo>
                  <a:pt x="15144" y="13160"/>
                </a:lnTo>
                <a:lnTo>
                  <a:pt x="15176" y="13181"/>
                </a:lnTo>
                <a:lnTo>
                  <a:pt x="15239" y="13082"/>
                </a:lnTo>
                <a:lnTo>
                  <a:pt x="15206" y="13061"/>
                </a:lnTo>
                <a:close/>
                <a:moveTo>
                  <a:pt x="15458" y="12664"/>
                </a:moveTo>
                <a:lnTo>
                  <a:pt x="15491" y="12685"/>
                </a:lnTo>
                <a:lnTo>
                  <a:pt x="15554" y="12586"/>
                </a:lnTo>
                <a:lnTo>
                  <a:pt x="15521" y="12565"/>
                </a:lnTo>
                <a:lnTo>
                  <a:pt x="15458" y="12664"/>
                </a:lnTo>
                <a:close/>
                <a:moveTo>
                  <a:pt x="14652" y="14008"/>
                </a:moveTo>
                <a:lnTo>
                  <a:pt x="14715" y="13909"/>
                </a:lnTo>
                <a:lnTo>
                  <a:pt x="14682" y="13888"/>
                </a:lnTo>
                <a:lnTo>
                  <a:pt x="14619" y="13987"/>
                </a:lnTo>
                <a:lnTo>
                  <a:pt x="14652" y="14008"/>
                </a:lnTo>
                <a:close/>
                <a:moveTo>
                  <a:pt x="15877" y="12003"/>
                </a:moveTo>
                <a:lnTo>
                  <a:pt x="15910" y="12024"/>
                </a:lnTo>
                <a:lnTo>
                  <a:pt x="15973" y="11925"/>
                </a:lnTo>
                <a:lnTo>
                  <a:pt x="15940" y="11904"/>
                </a:lnTo>
                <a:lnTo>
                  <a:pt x="15877" y="12003"/>
                </a:lnTo>
                <a:close/>
                <a:moveTo>
                  <a:pt x="14724" y="13822"/>
                </a:moveTo>
                <a:lnTo>
                  <a:pt x="14757" y="13842"/>
                </a:lnTo>
                <a:lnTo>
                  <a:pt x="14820" y="13743"/>
                </a:lnTo>
                <a:lnTo>
                  <a:pt x="14787" y="13723"/>
                </a:lnTo>
                <a:lnTo>
                  <a:pt x="14724" y="13822"/>
                </a:lnTo>
                <a:close/>
                <a:moveTo>
                  <a:pt x="14862" y="13677"/>
                </a:moveTo>
                <a:lnTo>
                  <a:pt x="14925" y="13578"/>
                </a:lnTo>
                <a:lnTo>
                  <a:pt x="14892" y="13557"/>
                </a:lnTo>
                <a:lnTo>
                  <a:pt x="14829" y="13656"/>
                </a:lnTo>
                <a:lnTo>
                  <a:pt x="14862" y="13677"/>
                </a:lnTo>
                <a:close/>
                <a:moveTo>
                  <a:pt x="15344" y="12917"/>
                </a:moveTo>
                <a:lnTo>
                  <a:pt x="15311" y="12896"/>
                </a:lnTo>
                <a:lnTo>
                  <a:pt x="15248" y="12995"/>
                </a:lnTo>
                <a:lnTo>
                  <a:pt x="15281" y="13016"/>
                </a:lnTo>
                <a:lnTo>
                  <a:pt x="15344" y="12917"/>
                </a:lnTo>
                <a:close/>
                <a:moveTo>
                  <a:pt x="15772" y="12168"/>
                </a:moveTo>
                <a:lnTo>
                  <a:pt x="15805" y="12189"/>
                </a:lnTo>
                <a:lnTo>
                  <a:pt x="15868" y="12090"/>
                </a:lnTo>
                <a:lnTo>
                  <a:pt x="15835" y="12069"/>
                </a:lnTo>
                <a:lnTo>
                  <a:pt x="15772" y="12168"/>
                </a:lnTo>
                <a:close/>
                <a:moveTo>
                  <a:pt x="15416" y="12731"/>
                </a:moveTo>
                <a:lnTo>
                  <a:pt x="15353" y="12830"/>
                </a:lnTo>
                <a:lnTo>
                  <a:pt x="15386" y="12850"/>
                </a:lnTo>
                <a:lnTo>
                  <a:pt x="15449" y="12751"/>
                </a:lnTo>
                <a:lnTo>
                  <a:pt x="15416" y="12731"/>
                </a:lnTo>
                <a:close/>
                <a:moveTo>
                  <a:pt x="12523" y="17294"/>
                </a:moveTo>
                <a:lnTo>
                  <a:pt x="12556" y="17314"/>
                </a:lnTo>
                <a:lnTo>
                  <a:pt x="12619" y="17215"/>
                </a:lnTo>
                <a:lnTo>
                  <a:pt x="12586" y="17195"/>
                </a:lnTo>
                <a:lnTo>
                  <a:pt x="12523" y="17294"/>
                </a:lnTo>
                <a:close/>
                <a:moveTo>
                  <a:pt x="12691" y="17029"/>
                </a:moveTo>
                <a:lnTo>
                  <a:pt x="12628" y="17128"/>
                </a:lnTo>
                <a:lnTo>
                  <a:pt x="12661" y="17149"/>
                </a:lnTo>
                <a:lnTo>
                  <a:pt x="12723" y="17050"/>
                </a:lnTo>
                <a:lnTo>
                  <a:pt x="12691" y="17029"/>
                </a:lnTo>
                <a:close/>
                <a:moveTo>
                  <a:pt x="12733" y="16963"/>
                </a:moveTo>
                <a:lnTo>
                  <a:pt x="12765" y="16984"/>
                </a:lnTo>
                <a:lnTo>
                  <a:pt x="12828" y="16885"/>
                </a:lnTo>
                <a:lnTo>
                  <a:pt x="12796" y="16864"/>
                </a:lnTo>
                <a:lnTo>
                  <a:pt x="12733" y="16963"/>
                </a:lnTo>
                <a:close/>
                <a:moveTo>
                  <a:pt x="12514" y="17381"/>
                </a:moveTo>
                <a:lnTo>
                  <a:pt x="12481" y="17360"/>
                </a:lnTo>
                <a:lnTo>
                  <a:pt x="12418" y="17459"/>
                </a:lnTo>
                <a:lnTo>
                  <a:pt x="12451" y="17480"/>
                </a:lnTo>
                <a:lnTo>
                  <a:pt x="12514" y="17381"/>
                </a:lnTo>
                <a:close/>
                <a:moveTo>
                  <a:pt x="13949" y="15045"/>
                </a:moveTo>
                <a:lnTo>
                  <a:pt x="13886" y="15144"/>
                </a:lnTo>
                <a:lnTo>
                  <a:pt x="13918" y="15165"/>
                </a:lnTo>
                <a:lnTo>
                  <a:pt x="13981" y="15066"/>
                </a:lnTo>
                <a:lnTo>
                  <a:pt x="13949" y="15045"/>
                </a:lnTo>
                <a:close/>
                <a:moveTo>
                  <a:pt x="14023" y="15000"/>
                </a:moveTo>
                <a:lnTo>
                  <a:pt x="14086" y="14901"/>
                </a:lnTo>
                <a:lnTo>
                  <a:pt x="14053" y="14880"/>
                </a:lnTo>
                <a:lnTo>
                  <a:pt x="13991" y="14979"/>
                </a:lnTo>
                <a:lnTo>
                  <a:pt x="14023" y="15000"/>
                </a:lnTo>
                <a:close/>
                <a:moveTo>
                  <a:pt x="13143" y="16389"/>
                </a:moveTo>
                <a:lnTo>
                  <a:pt x="13110" y="16368"/>
                </a:lnTo>
                <a:lnTo>
                  <a:pt x="13047" y="16467"/>
                </a:lnTo>
                <a:lnTo>
                  <a:pt x="13080" y="16488"/>
                </a:lnTo>
                <a:lnTo>
                  <a:pt x="13143" y="16389"/>
                </a:lnTo>
                <a:close/>
                <a:moveTo>
                  <a:pt x="13667" y="15562"/>
                </a:moveTo>
                <a:lnTo>
                  <a:pt x="13634" y="15541"/>
                </a:lnTo>
                <a:lnTo>
                  <a:pt x="13571" y="15640"/>
                </a:lnTo>
                <a:lnTo>
                  <a:pt x="13604" y="15661"/>
                </a:lnTo>
                <a:lnTo>
                  <a:pt x="13667" y="15562"/>
                </a:lnTo>
                <a:close/>
                <a:moveTo>
                  <a:pt x="13466" y="15806"/>
                </a:moveTo>
                <a:lnTo>
                  <a:pt x="13499" y="15826"/>
                </a:lnTo>
                <a:lnTo>
                  <a:pt x="13562" y="15727"/>
                </a:lnTo>
                <a:lnTo>
                  <a:pt x="13529" y="15707"/>
                </a:lnTo>
                <a:lnTo>
                  <a:pt x="13466" y="15806"/>
                </a:lnTo>
                <a:close/>
                <a:moveTo>
                  <a:pt x="13876" y="15231"/>
                </a:moveTo>
                <a:lnTo>
                  <a:pt x="13844" y="15211"/>
                </a:lnTo>
                <a:lnTo>
                  <a:pt x="13781" y="15310"/>
                </a:lnTo>
                <a:lnTo>
                  <a:pt x="13814" y="15330"/>
                </a:lnTo>
                <a:lnTo>
                  <a:pt x="13876" y="15231"/>
                </a:lnTo>
                <a:close/>
                <a:moveTo>
                  <a:pt x="13676" y="15475"/>
                </a:moveTo>
                <a:lnTo>
                  <a:pt x="13709" y="15496"/>
                </a:lnTo>
                <a:lnTo>
                  <a:pt x="13772" y="15397"/>
                </a:lnTo>
                <a:lnTo>
                  <a:pt x="13739" y="15376"/>
                </a:lnTo>
                <a:lnTo>
                  <a:pt x="13676" y="15475"/>
                </a:lnTo>
                <a:close/>
                <a:moveTo>
                  <a:pt x="12942" y="16632"/>
                </a:moveTo>
                <a:lnTo>
                  <a:pt x="12975" y="16653"/>
                </a:lnTo>
                <a:lnTo>
                  <a:pt x="13038" y="16554"/>
                </a:lnTo>
                <a:lnTo>
                  <a:pt x="13005" y="16533"/>
                </a:lnTo>
                <a:lnTo>
                  <a:pt x="12942" y="16632"/>
                </a:lnTo>
                <a:close/>
                <a:moveTo>
                  <a:pt x="13257" y="16136"/>
                </a:moveTo>
                <a:lnTo>
                  <a:pt x="13290" y="16157"/>
                </a:lnTo>
                <a:lnTo>
                  <a:pt x="13352" y="16058"/>
                </a:lnTo>
                <a:lnTo>
                  <a:pt x="13320" y="16037"/>
                </a:lnTo>
                <a:lnTo>
                  <a:pt x="13257" y="16136"/>
                </a:lnTo>
                <a:close/>
                <a:moveTo>
                  <a:pt x="12933" y="16719"/>
                </a:moveTo>
                <a:lnTo>
                  <a:pt x="12900" y="16699"/>
                </a:lnTo>
                <a:lnTo>
                  <a:pt x="12837" y="16798"/>
                </a:lnTo>
                <a:lnTo>
                  <a:pt x="12870" y="16818"/>
                </a:lnTo>
                <a:lnTo>
                  <a:pt x="12933" y="16719"/>
                </a:lnTo>
                <a:close/>
                <a:moveTo>
                  <a:pt x="13215" y="16203"/>
                </a:moveTo>
                <a:lnTo>
                  <a:pt x="13152" y="16302"/>
                </a:lnTo>
                <a:lnTo>
                  <a:pt x="13185" y="16322"/>
                </a:lnTo>
                <a:lnTo>
                  <a:pt x="13248" y="16223"/>
                </a:lnTo>
                <a:lnTo>
                  <a:pt x="13215" y="16203"/>
                </a:lnTo>
                <a:close/>
                <a:moveTo>
                  <a:pt x="13424" y="15872"/>
                </a:moveTo>
                <a:lnTo>
                  <a:pt x="13362" y="15971"/>
                </a:lnTo>
                <a:lnTo>
                  <a:pt x="13394" y="15992"/>
                </a:lnTo>
                <a:lnTo>
                  <a:pt x="13457" y="15893"/>
                </a:lnTo>
                <a:lnTo>
                  <a:pt x="13424" y="15872"/>
                </a:lnTo>
                <a:close/>
                <a:moveTo>
                  <a:pt x="22398" y="14485"/>
                </a:moveTo>
                <a:lnTo>
                  <a:pt x="22436" y="14494"/>
                </a:lnTo>
                <a:lnTo>
                  <a:pt x="22463" y="14380"/>
                </a:lnTo>
                <a:lnTo>
                  <a:pt x="22425" y="14371"/>
                </a:lnTo>
                <a:lnTo>
                  <a:pt x="22398" y="14485"/>
                </a:lnTo>
                <a:close/>
                <a:moveTo>
                  <a:pt x="22353" y="14676"/>
                </a:moveTo>
                <a:lnTo>
                  <a:pt x="22391" y="14684"/>
                </a:lnTo>
                <a:lnTo>
                  <a:pt x="22418" y="14570"/>
                </a:lnTo>
                <a:lnTo>
                  <a:pt x="22380" y="14561"/>
                </a:lnTo>
                <a:lnTo>
                  <a:pt x="22353" y="14676"/>
                </a:lnTo>
                <a:close/>
                <a:moveTo>
                  <a:pt x="22508" y="14189"/>
                </a:moveTo>
                <a:lnTo>
                  <a:pt x="22470" y="14180"/>
                </a:lnTo>
                <a:lnTo>
                  <a:pt x="22443" y="14294"/>
                </a:lnTo>
                <a:lnTo>
                  <a:pt x="22481" y="14303"/>
                </a:lnTo>
                <a:lnTo>
                  <a:pt x="22508" y="14189"/>
                </a:lnTo>
                <a:close/>
                <a:moveTo>
                  <a:pt x="22533" y="13913"/>
                </a:moveTo>
                <a:lnTo>
                  <a:pt x="22571" y="13922"/>
                </a:lnTo>
                <a:lnTo>
                  <a:pt x="22598" y="13808"/>
                </a:lnTo>
                <a:lnTo>
                  <a:pt x="22560" y="13799"/>
                </a:lnTo>
                <a:lnTo>
                  <a:pt x="22533" y="13913"/>
                </a:lnTo>
                <a:close/>
                <a:moveTo>
                  <a:pt x="22553" y="13998"/>
                </a:moveTo>
                <a:lnTo>
                  <a:pt x="22515" y="13989"/>
                </a:lnTo>
                <a:lnTo>
                  <a:pt x="22488" y="14104"/>
                </a:lnTo>
                <a:lnTo>
                  <a:pt x="22526" y="14113"/>
                </a:lnTo>
                <a:lnTo>
                  <a:pt x="22553" y="13998"/>
                </a:lnTo>
                <a:close/>
                <a:moveTo>
                  <a:pt x="22373" y="14761"/>
                </a:moveTo>
                <a:lnTo>
                  <a:pt x="22335" y="14752"/>
                </a:lnTo>
                <a:lnTo>
                  <a:pt x="22308" y="14866"/>
                </a:lnTo>
                <a:lnTo>
                  <a:pt x="22346" y="14875"/>
                </a:lnTo>
                <a:lnTo>
                  <a:pt x="22373" y="14761"/>
                </a:lnTo>
                <a:close/>
                <a:moveTo>
                  <a:pt x="22579" y="13722"/>
                </a:moveTo>
                <a:lnTo>
                  <a:pt x="22616" y="13731"/>
                </a:lnTo>
                <a:lnTo>
                  <a:pt x="22643" y="13617"/>
                </a:lnTo>
                <a:lnTo>
                  <a:pt x="22606" y="13608"/>
                </a:lnTo>
                <a:lnTo>
                  <a:pt x="22579" y="13722"/>
                </a:lnTo>
                <a:close/>
                <a:moveTo>
                  <a:pt x="22328" y="14951"/>
                </a:moveTo>
                <a:lnTo>
                  <a:pt x="22290" y="14943"/>
                </a:lnTo>
                <a:lnTo>
                  <a:pt x="22263" y="15057"/>
                </a:lnTo>
                <a:lnTo>
                  <a:pt x="22301" y="15066"/>
                </a:lnTo>
                <a:lnTo>
                  <a:pt x="22328" y="14951"/>
                </a:lnTo>
                <a:close/>
                <a:moveTo>
                  <a:pt x="22238" y="15333"/>
                </a:moveTo>
                <a:lnTo>
                  <a:pt x="22200" y="15324"/>
                </a:lnTo>
                <a:lnTo>
                  <a:pt x="22173" y="15438"/>
                </a:lnTo>
                <a:lnTo>
                  <a:pt x="22211" y="15447"/>
                </a:lnTo>
                <a:lnTo>
                  <a:pt x="22238" y="15333"/>
                </a:lnTo>
                <a:close/>
                <a:moveTo>
                  <a:pt x="22283" y="15142"/>
                </a:moveTo>
                <a:lnTo>
                  <a:pt x="22245" y="15133"/>
                </a:lnTo>
                <a:lnTo>
                  <a:pt x="22218" y="15247"/>
                </a:lnTo>
                <a:lnTo>
                  <a:pt x="22256" y="15256"/>
                </a:lnTo>
                <a:lnTo>
                  <a:pt x="22283" y="15142"/>
                </a:lnTo>
                <a:close/>
                <a:moveTo>
                  <a:pt x="22959" y="12283"/>
                </a:moveTo>
                <a:lnTo>
                  <a:pt x="22921" y="12274"/>
                </a:lnTo>
                <a:lnTo>
                  <a:pt x="22894" y="12388"/>
                </a:lnTo>
                <a:lnTo>
                  <a:pt x="22932" y="12397"/>
                </a:lnTo>
                <a:lnTo>
                  <a:pt x="22959" y="12283"/>
                </a:lnTo>
                <a:close/>
                <a:moveTo>
                  <a:pt x="22914" y="12473"/>
                </a:moveTo>
                <a:lnTo>
                  <a:pt x="22876" y="12464"/>
                </a:lnTo>
                <a:lnTo>
                  <a:pt x="22849" y="12579"/>
                </a:lnTo>
                <a:lnTo>
                  <a:pt x="22887" y="12588"/>
                </a:lnTo>
                <a:lnTo>
                  <a:pt x="22914" y="12473"/>
                </a:lnTo>
                <a:close/>
                <a:moveTo>
                  <a:pt x="22939" y="12197"/>
                </a:moveTo>
                <a:lnTo>
                  <a:pt x="22977" y="12206"/>
                </a:lnTo>
                <a:lnTo>
                  <a:pt x="23004" y="12092"/>
                </a:lnTo>
                <a:lnTo>
                  <a:pt x="22966" y="12083"/>
                </a:lnTo>
                <a:lnTo>
                  <a:pt x="22939" y="12197"/>
                </a:lnTo>
                <a:close/>
                <a:moveTo>
                  <a:pt x="22688" y="13426"/>
                </a:moveTo>
                <a:lnTo>
                  <a:pt x="22651" y="13418"/>
                </a:lnTo>
                <a:lnTo>
                  <a:pt x="22624" y="13532"/>
                </a:lnTo>
                <a:lnTo>
                  <a:pt x="22661" y="13541"/>
                </a:lnTo>
                <a:lnTo>
                  <a:pt x="22688" y="13426"/>
                </a:lnTo>
                <a:close/>
                <a:moveTo>
                  <a:pt x="23011" y="11892"/>
                </a:moveTo>
                <a:lnTo>
                  <a:pt x="22984" y="12007"/>
                </a:lnTo>
                <a:lnTo>
                  <a:pt x="23022" y="12016"/>
                </a:lnTo>
                <a:lnTo>
                  <a:pt x="23049" y="11901"/>
                </a:lnTo>
                <a:lnTo>
                  <a:pt x="23011" y="11892"/>
                </a:lnTo>
                <a:close/>
                <a:moveTo>
                  <a:pt x="22831" y="12655"/>
                </a:moveTo>
                <a:lnTo>
                  <a:pt x="22804" y="12769"/>
                </a:lnTo>
                <a:lnTo>
                  <a:pt x="22842" y="12778"/>
                </a:lnTo>
                <a:lnTo>
                  <a:pt x="22869" y="12664"/>
                </a:lnTo>
                <a:lnTo>
                  <a:pt x="22831" y="12655"/>
                </a:lnTo>
                <a:close/>
                <a:moveTo>
                  <a:pt x="22759" y="12960"/>
                </a:moveTo>
                <a:lnTo>
                  <a:pt x="22796" y="12969"/>
                </a:lnTo>
                <a:lnTo>
                  <a:pt x="22823" y="12855"/>
                </a:lnTo>
                <a:lnTo>
                  <a:pt x="22786" y="12846"/>
                </a:lnTo>
                <a:lnTo>
                  <a:pt x="22759" y="12960"/>
                </a:lnTo>
                <a:close/>
                <a:moveTo>
                  <a:pt x="22733" y="13236"/>
                </a:moveTo>
                <a:lnTo>
                  <a:pt x="22696" y="13227"/>
                </a:lnTo>
                <a:lnTo>
                  <a:pt x="22669" y="13341"/>
                </a:lnTo>
                <a:lnTo>
                  <a:pt x="22706" y="13350"/>
                </a:lnTo>
                <a:lnTo>
                  <a:pt x="22733" y="13236"/>
                </a:lnTo>
                <a:close/>
                <a:moveTo>
                  <a:pt x="22714" y="13151"/>
                </a:moveTo>
                <a:lnTo>
                  <a:pt x="22751" y="13159"/>
                </a:lnTo>
                <a:lnTo>
                  <a:pt x="22778" y="13045"/>
                </a:lnTo>
                <a:lnTo>
                  <a:pt x="22741" y="13036"/>
                </a:lnTo>
                <a:lnTo>
                  <a:pt x="22714" y="13151"/>
                </a:lnTo>
                <a:close/>
                <a:moveTo>
                  <a:pt x="23094" y="11711"/>
                </a:moveTo>
                <a:lnTo>
                  <a:pt x="23056" y="11702"/>
                </a:lnTo>
                <a:lnTo>
                  <a:pt x="23029" y="11816"/>
                </a:lnTo>
                <a:lnTo>
                  <a:pt x="23067" y="11825"/>
                </a:lnTo>
                <a:lnTo>
                  <a:pt x="23094" y="11711"/>
                </a:lnTo>
                <a:close/>
                <a:moveTo>
                  <a:pt x="19964" y="16600"/>
                </a:moveTo>
                <a:lnTo>
                  <a:pt x="19978" y="16637"/>
                </a:lnTo>
                <a:lnTo>
                  <a:pt x="20088" y="16595"/>
                </a:lnTo>
                <a:lnTo>
                  <a:pt x="20074" y="16558"/>
                </a:lnTo>
                <a:lnTo>
                  <a:pt x="19964" y="16600"/>
                </a:lnTo>
                <a:close/>
                <a:moveTo>
                  <a:pt x="20147" y="16530"/>
                </a:moveTo>
                <a:lnTo>
                  <a:pt x="20161" y="16567"/>
                </a:lnTo>
                <a:lnTo>
                  <a:pt x="20271" y="16525"/>
                </a:lnTo>
                <a:lnTo>
                  <a:pt x="20257" y="16488"/>
                </a:lnTo>
                <a:lnTo>
                  <a:pt x="20147" y="16530"/>
                </a:lnTo>
                <a:close/>
                <a:moveTo>
                  <a:pt x="20330" y="16460"/>
                </a:moveTo>
                <a:lnTo>
                  <a:pt x="20344" y="16496"/>
                </a:lnTo>
                <a:lnTo>
                  <a:pt x="20454" y="16454"/>
                </a:lnTo>
                <a:lnTo>
                  <a:pt x="20440" y="16418"/>
                </a:lnTo>
                <a:lnTo>
                  <a:pt x="20330" y="16460"/>
                </a:lnTo>
                <a:close/>
                <a:moveTo>
                  <a:pt x="19781" y="16670"/>
                </a:moveTo>
                <a:lnTo>
                  <a:pt x="19795" y="16707"/>
                </a:lnTo>
                <a:lnTo>
                  <a:pt x="19905" y="16665"/>
                </a:lnTo>
                <a:lnTo>
                  <a:pt x="19891" y="16628"/>
                </a:lnTo>
                <a:lnTo>
                  <a:pt x="19781" y="16670"/>
                </a:lnTo>
                <a:close/>
                <a:moveTo>
                  <a:pt x="20513" y="16390"/>
                </a:moveTo>
                <a:lnTo>
                  <a:pt x="20527" y="16426"/>
                </a:lnTo>
                <a:lnTo>
                  <a:pt x="20637" y="16384"/>
                </a:lnTo>
                <a:lnTo>
                  <a:pt x="20623" y="16348"/>
                </a:lnTo>
                <a:lnTo>
                  <a:pt x="20513" y="16390"/>
                </a:lnTo>
                <a:close/>
                <a:moveTo>
                  <a:pt x="19598" y="16741"/>
                </a:moveTo>
                <a:lnTo>
                  <a:pt x="19612" y="16777"/>
                </a:lnTo>
                <a:lnTo>
                  <a:pt x="19721" y="16735"/>
                </a:lnTo>
                <a:lnTo>
                  <a:pt x="19708" y="16699"/>
                </a:lnTo>
                <a:lnTo>
                  <a:pt x="19598" y="16741"/>
                </a:lnTo>
                <a:close/>
                <a:moveTo>
                  <a:pt x="19415" y="16811"/>
                </a:moveTo>
                <a:lnTo>
                  <a:pt x="19429" y="16847"/>
                </a:lnTo>
                <a:lnTo>
                  <a:pt x="19538" y="16805"/>
                </a:lnTo>
                <a:lnTo>
                  <a:pt x="19524" y="16769"/>
                </a:lnTo>
                <a:lnTo>
                  <a:pt x="19415" y="16811"/>
                </a:lnTo>
                <a:close/>
                <a:moveTo>
                  <a:pt x="19232" y="16881"/>
                </a:moveTo>
                <a:lnTo>
                  <a:pt x="19246" y="16917"/>
                </a:lnTo>
                <a:lnTo>
                  <a:pt x="19355" y="16875"/>
                </a:lnTo>
                <a:lnTo>
                  <a:pt x="19341" y="16839"/>
                </a:lnTo>
                <a:lnTo>
                  <a:pt x="19232" y="16881"/>
                </a:lnTo>
                <a:close/>
                <a:moveTo>
                  <a:pt x="21612" y="15970"/>
                </a:moveTo>
                <a:lnTo>
                  <a:pt x="21626" y="16006"/>
                </a:lnTo>
                <a:lnTo>
                  <a:pt x="21736" y="15964"/>
                </a:lnTo>
                <a:lnTo>
                  <a:pt x="21722" y="15928"/>
                </a:lnTo>
                <a:lnTo>
                  <a:pt x="21612" y="15970"/>
                </a:lnTo>
                <a:close/>
                <a:moveTo>
                  <a:pt x="20697" y="16320"/>
                </a:moveTo>
                <a:lnTo>
                  <a:pt x="20710" y="16356"/>
                </a:lnTo>
                <a:lnTo>
                  <a:pt x="20820" y="16314"/>
                </a:lnTo>
                <a:lnTo>
                  <a:pt x="20806" y="16278"/>
                </a:lnTo>
                <a:lnTo>
                  <a:pt x="20697" y="16320"/>
                </a:lnTo>
                <a:close/>
                <a:moveTo>
                  <a:pt x="21429" y="16040"/>
                </a:moveTo>
                <a:lnTo>
                  <a:pt x="21443" y="16076"/>
                </a:lnTo>
                <a:lnTo>
                  <a:pt x="21553" y="16034"/>
                </a:lnTo>
                <a:lnTo>
                  <a:pt x="21539" y="15998"/>
                </a:lnTo>
                <a:lnTo>
                  <a:pt x="21429" y="16040"/>
                </a:lnTo>
                <a:close/>
                <a:moveTo>
                  <a:pt x="20880" y="16250"/>
                </a:moveTo>
                <a:lnTo>
                  <a:pt x="20894" y="16286"/>
                </a:lnTo>
                <a:lnTo>
                  <a:pt x="21003" y="16244"/>
                </a:lnTo>
                <a:lnTo>
                  <a:pt x="20989" y="16208"/>
                </a:lnTo>
                <a:lnTo>
                  <a:pt x="20880" y="16250"/>
                </a:lnTo>
                <a:close/>
                <a:moveTo>
                  <a:pt x="21063" y="16180"/>
                </a:moveTo>
                <a:lnTo>
                  <a:pt x="21077" y="16216"/>
                </a:lnTo>
                <a:lnTo>
                  <a:pt x="21186" y="16174"/>
                </a:lnTo>
                <a:lnTo>
                  <a:pt x="21172" y="16138"/>
                </a:lnTo>
                <a:lnTo>
                  <a:pt x="21063" y="16180"/>
                </a:lnTo>
                <a:close/>
                <a:moveTo>
                  <a:pt x="21246" y="16110"/>
                </a:moveTo>
                <a:lnTo>
                  <a:pt x="21260" y="16146"/>
                </a:lnTo>
                <a:lnTo>
                  <a:pt x="21369" y="16104"/>
                </a:lnTo>
                <a:lnTo>
                  <a:pt x="21356" y="16068"/>
                </a:lnTo>
                <a:lnTo>
                  <a:pt x="21246" y="16110"/>
                </a:lnTo>
                <a:close/>
                <a:moveTo>
                  <a:pt x="17584" y="17511"/>
                </a:moveTo>
                <a:lnTo>
                  <a:pt x="17597" y="17548"/>
                </a:lnTo>
                <a:lnTo>
                  <a:pt x="17707" y="17506"/>
                </a:lnTo>
                <a:lnTo>
                  <a:pt x="17693" y="17469"/>
                </a:lnTo>
                <a:lnTo>
                  <a:pt x="17584" y="17511"/>
                </a:lnTo>
                <a:close/>
                <a:moveTo>
                  <a:pt x="16961" y="17750"/>
                </a:moveTo>
                <a:lnTo>
                  <a:pt x="16887" y="17778"/>
                </a:lnTo>
                <a:cubicBezTo>
                  <a:pt x="16870" y="17743"/>
                  <a:pt x="16844" y="17713"/>
                  <a:pt x="16813" y="17690"/>
                </a:cubicBezTo>
                <a:lnTo>
                  <a:pt x="16850" y="17626"/>
                </a:lnTo>
                <a:lnTo>
                  <a:pt x="16817" y="17606"/>
                </a:lnTo>
                <a:lnTo>
                  <a:pt x="16780" y="17670"/>
                </a:lnTo>
                <a:cubicBezTo>
                  <a:pt x="16748" y="17654"/>
                  <a:pt x="16713" y="17645"/>
                  <a:pt x="16675" y="17645"/>
                </a:cubicBezTo>
                <a:cubicBezTo>
                  <a:pt x="16574" y="17645"/>
                  <a:pt x="16488" y="17709"/>
                  <a:pt x="16455" y="17799"/>
                </a:cubicBezTo>
                <a:lnTo>
                  <a:pt x="16370" y="17775"/>
                </a:lnTo>
                <a:lnTo>
                  <a:pt x="16359" y="17813"/>
                </a:lnTo>
                <a:lnTo>
                  <a:pt x="16444" y="17836"/>
                </a:lnTo>
                <a:cubicBezTo>
                  <a:pt x="16442" y="17850"/>
                  <a:pt x="16440" y="17865"/>
                  <a:pt x="16440" y="17880"/>
                </a:cubicBezTo>
                <a:cubicBezTo>
                  <a:pt x="16440" y="17953"/>
                  <a:pt x="16473" y="18019"/>
                  <a:pt x="16526" y="18062"/>
                </a:cubicBezTo>
                <a:lnTo>
                  <a:pt x="16460" y="18136"/>
                </a:lnTo>
                <a:lnTo>
                  <a:pt x="16489" y="18161"/>
                </a:lnTo>
                <a:lnTo>
                  <a:pt x="16558" y="18084"/>
                </a:lnTo>
                <a:cubicBezTo>
                  <a:pt x="16593" y="18104"/>
                  <a:pt x="16632" y="18115"/>
                  <a:pt x="16675" y="18115"/>
                </a:cubicBezTo>
                <a:cubicBezTo>
                  <a:pt x="16805" y="18115"/>
                  <a:pt x="16910" y="18010"/>
                  <a:pt x="16910" y="17880"/>
                </a:cubicBezTo>
                <a:cubicBezTo>
                  <a:pt x="16910" y="17857"/>
                  <a:pt x="16907" y="17835"/>
                  <a:pt x="16901" y="17814"/>
                </a:cubicBezTo>
                <a:lnTo>
                  <a:pt x="16975" y="17786"/>
                </a:lnTo>
                <a:lnTo>
                  <a:pt x="16961" y="17750"/>
                </a:lnTo>
                <a:close/>
                <a:moveTo>
                  <a:pt x="17767" y="17441"/>
                </a:moveTo>
                <a:lnTo>
                  <a:pt x="17781" y="17478"/>
                </a:lnTo>
                <a:lnTo>
                  <a:pt x="17890" y="17436"/>
                </a:lnTo>
                <a:lnTo>
                  <a:pt x="17876" y="17399"/>
                </a:lnTo>
                <a:lnTo>
                  <a:pt x="17767" y="17441"/>
                </a:lnTo>
                <a:close/>
                <a:moveTo>
                  <a:pt x="18682" y="17091"/>
                </a:moveTo>
                <a:lnTo>
                  <a:pt x="18696" y="17127"/>
                </a:lnTo>
                <a:lnTo>
                  <a:pt x="18806" y="17085"/>
                </a:lnTo>
                <a:lnTo>
                  <a:pt x="18792" y="17049"/>
                </a:lnTo>
                <a:lnTo>
                  <a:pt x="18682" y="17091"/>
                </a:lnTo>
                <a:close/>
                <a:moveTo>
                  <a:pt x="18316" y="17231"/>
                </a:moveTo>
                <a:lnTo>
                  <a:pt x="18330" y="17267"/>
                </a:lnTo>
                <a:lnTo>
                  <a:pt x="18440" y="17225"/>
                </a:lnTo>
                <a:lnTo>
                  <a:pt x="18426" y="17189"/>
                </a:lnTo>
                <a:lnTo>
                  <a:pt x="18316" y="17231"/>
                </a:lnTo>
                <a:close/>
                <a:moveTo>
                  <a:pt x="17950" y="17371"/>
                </a:moveTo>
                <a:lnTo>
                  <a:pt x="17964" y="17408"/>
                </a:lnTo>
                <a:lnTo>
                  <a:pt x="18073" y="17366"/>
                </a:lnTo>
                <a:lnTo>
                  <a:pt x="18060" y="17329"/>
                </a:lnTo>
                <a:lnTo>
                  <a:pt x="17950" y="17371"/>
                </a:lnTo>
                <a:close/>
                <a:moveTo>
                  <a:pt x="18499" y="17161"/>
                </a:moveTo>
                <a:lnTo>
                  <a:pt x="18513" y="17197"/>
                </a:lnTo>
                <a:lnTo>
                  <a:pt x="18623" y="17155"/>
                </a:lnTo>
                <a:lnTo>
                  <a:pt x="18609" y="17119"/>
                </a:lnTo>
                <a:lnTo>
                  <a:pt x="18499" y="17161"/>
                </a:lnTo>
                <a:close/>
                <a:moveTo>
                  <a:pt x="18133" y="17301"/>
                </a:moveTo>
                <a:lnTo>
                  <a:pt x="18147" y="17337"/>
                </a:lnTo>
                <a:lnTo>
                  <a:pt x="18257" y="17296"/>
                </a:lnTo>
                <a:lnTo>
                  <a:pt x="18243" y="17259"/>
                </a:lnTo>
                <a:lnTo>
                  <a:pt x="18133" y="17301"/>
                </a:lnTo>
                <a:close/>
                <a:moveTo>
                  <a:pt x="17401" y="17582"/>
                </a:moveTo>
                <a:lnTo>
                  <a:pt x="17414" y="17618"/>
                </a:lnTo>
                <a:lnTo>
                  <a:pt x="17524" y="17576"/>
                </a:lnTo>
                <a:lnTo>
                  <a:pt x="17510" y="17540"/>
                </a:lnTo>
                <a:lnTo>
                  <a:pt x="17401" y="17582"/>
                </a:lnTo>
                <a:close/>
                <a:moveTo>
                  <a:pt x="17034" y="17722"/>
                </a:moveTo>
                <a:lnTo>
                  <a:pt x="17048" y="17758"/>
                </a:lnTo>
                <a:lnTo>
                  <a:pt x="17158" y="17716"/>
                </a:lnTo>
                <a:lnTo>
                  <a:pt x="17144" y="17680"/>
                </a:lnTo>
                <a:lnTo>
                  <a:pt x="17034" y="17722"/>
                </a:lnTo>
                <a:close/>
                <a:moveTo>
                  <a:pt x="19049" y="16951"/>
                </a:moveTo>
                <a:lnTo>
                  <a:pt x="19062" y="16987"/>
                </a:lnTo>
                <a:lnTo>
                  <a:pt x="19172" y="16945"/>
                </a:lnTo>
                <a:lnTo>
                  <a:pt x="19158" y="16909"/>
                </a:lnTo>
                <a:lnTo>
                  <a:pt x="19049" y="16951"/>
                </a:lnTo>
                <a:close/>
                <a:moveTo>
                  <a:pt x="17217" y="17652"/>
                </a:moveTo>
                <a:lnTo>
                  <a:pt x="17231" y="17688"/>
                </a:lnTo>
                <a:lnTo>
                  <a:pt x="17341" y="17646"/>
                </a:lnTo>
                <a:lnTo>
                  <a:pt x="17327" y="17610"/>
                </a:lnTo>
                <a:lnTo>
                  <a:pt x="17217" y="17652"/>
                </a:lnTo>
                <a:close/>
                <a:moveTo>
                  <a:pt x="18865" y="17021"/>
                </a:moveTo>
                <a:lnTo>
                  <a:pt x="18879" y="17057"/>
                </a:lnTo>
                <a:lnTo>
                  <a:pt x="18989" y="17015"/>
                </a:lnTo>
                <a:lnTo>
                  <a:pt x="18975" y="16979"/>
                </a:lnTo>
                <a:lnTo>
                  <a:pt x="18865" y="17021"/>
                </a:lnTo>
                <a:close/>
                <a:moveTo>
                  <a:pt x="21172" y="15436"/>
                </a:moveTo>
                <a:lnTo>
                  <a:pt x="21060" y="15394"/>
                </a:lnTo>
                <a:lnTo>
                  <a:pt x="21047" y="15431"/>
                </a:lnTo>
                <a:lnTo>
                  <a:pt x="21158" y="15473"/>
                </a:lnTo>
                <a:lnTo>
                  <a:pt x="21172" y="15436"/>
                </a:lnTo>
                <a:close/>
                <a:moveTo>
                  <a:pt x="21358" y="15507"/>
                </a:moveTo>
                <a:lnTo>
                  <a:pt x="21247" y="15465"/>
                </a:lnTo>
                <a:lnTo>
                  <a:pt x="21233" y="15501"/>
                </a:lnTo>
                <a:lnTo>
                  <a:pt x="21344" y="15543"/>
                </a:lnTo>
                <a:lnTo>
                  <a:pt x="21358" y="15507"/>
                </a:lnTo>
                <a:close/>
                <a:moveTo>
                  <a:pt x="21544" y="15577"/>
                </a:moveTo>
                <a:lnTo>
                  <a:pt x="21433" y="15535"/>
                </a:lnTo>
                <a:lnTo>
                  <a:pt x="21419" y="15571"/>
                </a:lnTo>
                <a:lnTo>
                  <a:pt x="21530" y="15613"/>
                </a:lnTo>
                <a:lnTo>
                  <a:pt x="21544" y="15577"/>
                </a:lnTo>
                <a:close/>
                <a:moveTo>
                  <a:pt x="21730" y="15647"/>
                </a:moveTo>
                <a:lnTo>
                  <a:pt x="21619" y="15605"/>
                </a:lnTo>
                <a:lnTo>
                  <a:pt x="21605" y="15641"/>
                </a:lnTo>
                <a:lnTo>
                  <a:pt x="21716" y="15683"/>
                </a:lnTo>
                <a:lnTo>
                  <a:pt x="21730" y="15647"/>
                </a:lnTo>
                <a:close/>
                <a:moveTo>
                  <a:pt x="19311" y="14734"/>
                </a:moveTo>
                <a:lnTo>
                  <a:pt x="19200" y="14692"/>
                </a:lnTo>
                <a:lnTo>
                  <a:pt x="19186" y="14729"/>
                </a:lnTo>
                <a:lnTo>
                  <a:pt x="19297" y="14771"/>
                </a:lnTo>
                <a:lnTo>
                  <a:pt x="19311" y="14734"/>
                </a:lnTo>
                <a:close/>
                <a:moveTo>
                  <a:pt x="20241" y="15085"/>
                </a:moveTo>
                <a:lnTo>
                  <a:pt x="20130" y="15043"/>
                </a:lnTo>
                <a:lnTo>
                  <a:pt x="20117" y="15080"/>
                </a:lnTo>
                <a:lnTo>
                  <a:pt x="20228" y="15122"/>
                </a:lnTo>
                <a:lnTo>
                  <a:pt x="20241" y="15085"/>
                </a:lnTo>
                <a:close/>
                <a:moveTo>
                  <a:pt x="20986" y="15366"/>
                </a:moveTo>
                <a:lnTo>
                  <a:pt x="20874" y="15324"/>
                </a:lnTo>
                <a:lnTo>
                  <a:pt x="20861" y="15361"/>
                </a:lnTo>
                <a:lnTo>
                  <a:pt x="20972" y="15403"/>
                </a:lnTo>
                <a:lnTo>
                  <a:pt x="20986" y="15366"/>
                </a:lnTo>
                <a:close/>
                <a:moveTo>
                  <a:pt x="20055" y="15015"/>
                </a:moveTo>
                <a:lnTo>
                  <a:pt x="19944" y="14973"/>
                </a:lnTo>
                <a:lnTo>
                  <a:pt x="19930" y="15010"/>
                </a:lnTo>
                <a:lnTo>
                  <a:pt x="20042" y="15052"/>
                </a:lnTo>
                <a:lnTo>
                  <a:pt x="20055" y="15015"/>
                </a:lnTo>
                <a:close/>
                <a:moveTo>
                  <a:pt x="19683" y="14875"/>
                </a:moveTo>
                <a:lnTo>
                  <a:pt x="19572" y="14833"/>
                </a:lnTo>
                <a:lnTo>
                  <a:pt x="19558" y="14869"/>
                </a:lnTo>
                <a:lnTo>
                  <a:pt x="19670" y="14911"/>
                </a:lnTo>
                <a:lnTo>
                  <a:pt x="19683" y="14875"/>
                </a:lnTo>
                <a:close/>
                <a:moveTo>
                  <a:pt x="19497" y="14805"/>
                </a:moveTo>
                <a:lnTo>
                  <a:pt x="19386" y="14763"/>
                </a:lnTo>
                <a:lnTo>
                  <a:pt x="19372" y="14799"/>
                </a:lnTo>
                <a:lnTo>
                  <a:pt x="19483" y="14841"/>
                </a:lnTo>
                <a:lnTo>
                  <a:pt x="19497" y="14805"/>
                </a:lnTo>
                <a:close/>
                <a:moveTo>
                  <a:pt x="19125" y="14664"/>
                </a:moveTo>
                <a:lnTo>
                  <a:pt x="19014" y="14622"/>
                </a:lnTo>
                <a:lnTo>
                  <a:pt x="19000" y="14659"/>
                </a:lnTo>
                <a:lnTo>
                  <a:pt x="19111" y="14701"/>
                </a:lnTo>
                <a:lnTo>
                  <a:pt x="19125" y="14664"/>
                </a:lnTo>
                <a:close/>
                <a:moveTo>
                  <a:pt x="19869" y="14945"/>
                </a:moveTo>
                <a:lnTo>
                  <a:pt x="19758" y="14903"/>
                </a:lnTo>
                <a:lnTo>
                  <a:pt x="19744" y="14939"/>
                </a:lnTo>
                <a:lnTo>
                  <a:pt x="19856" y="14981"/>
                </a:lnTo>
                <a:lnTo>
                  <a:pt x="19869" y="14945"/>
                </a:lnTo>
                <a:close/>
                <a:moveTo>
                  <a:pt x="20800" y="15296"/>
                </a:moveTo>
                <a:lnTo>
                  <a:pt x="20688" y="15254"/>
                </a:lnTo>
                <a:lnTo>
                  <a:pt x="20675" y="15290"/>
                </a:lnTo>
                <a:lnTo>
                  <a:pt x="20786" y="15332"/>
                </a:lnTo>
                <a:lnTo>
                  <a:pt x="20800" y="15296"/>
                </a:lnTo>
                <a:close/>
                <a:moveTo>
                  <a:pt x="20427" y="15156"/>
                </a:moveTo>
                <a:lnTo>
                  <a:pt x="20316" y="15114"/>
                </a:lnTo>
                <a:lnTo>
                  <a:pt x="20303" y="15150"/>
                </a:lnTo>
                <a:lnTo>
                  <a:pt x="20414" y="15192"/>
                </a:lnTo>
                <a:lnTo>
                  <a:pt x="20427" y="15156"/>
                </a:lnTo>
                <a:close/>
                <a:moveTo>
                  <a:pt x="20613" y="15226"/>
                </a:moveTo>
                <a:lnTo>
                  <a:pt x="20502" y="15184"/>
                </a:lnTo>
                <a:lnTo>
                  <a:pt x="20489" y="15220"/>
                </a:lnTo>
                <a:lnTo>
                  <a:pt x="20600" y="15262"/>
                </a:lnTo>
                <a:lnTo>
                  <a:pt x="20613" y="15226"/>
                </a:lnTo>
                <a:close/>
                <a:moveTo>
                  <a:pt x="18373" y="13991"/>
                </a:moveTo>
                <a:lnTo>
                  <a:pt x="18408" y="13974"/>
                </a:lnTo>
                <a:lnTo>
                  <a:pt x="18359" y="13870"/>
                </a:lnTo>
                <a:lnTo>
                  <a:pt x="18324" y="13887"/>
                </a:lnTo>
                <a:lnTo>
                  <a:pt x="18373" y="13991"/>
                </a:lnTo>
                <a:close/>
                <a:moveTo>
                  <a:pt x="18048" y="13300"/>
                </a:moveTo>
                <a:lnTo>
                  <a:pt x="18083" y="13284"/>
                </a:lnTo>
                <a:lnTo>
                  <a:pt x="18034" y="13180"/>
                </a:lnTo>
                <a:lnTo>
                  <a:pt x="17999" y="13197"/>
                </a:lnTo>
                <a:lnTo>
                  <a:pt x="18048" y="13300"/>
                </a:lnTo>
                <a:close/>
                <a:moveTo>
                  <a:pt x="18210" y="13646"/>
                </a:moveTo>
                <a:lnTo>
                  <a:pt x="18245" y="13629"/>
                </a:lnTo>
                <a:lnTo>
                  <a:pt x="18196" y="13525"/>
                </a:lnTo>
                <a:lnTo>
                  <a:pt x="18161" y="13542"/>
                </a:lnTo>
                <a:lnTo>
                  <a:pt x="18210" y="13646"/>
                </a:lnTo>
                <a:close/>
                <a:moveTo>
                  <a:pt x="17478" y="12093"/>
                </a:moveTo>
                <a:lnTo>
                  <a:pt x="17513" y="12076"/>
                </a:lnTo>
                <a:lnTo>
                  <a:pt x="17464" y="11972"/>
                </a:lnTo>
                <a:lnTo>
                  <a:pt x="17429" y="11989"/>
                </a:lnTo>
                <a:lnTo>
                  <a:pt x="17478" y="12093"/>
                </a:lnTo>
                <a:close/>
                <a:moveTo>
                  <a:pt x="17641" y="12438"/>
                </a:moveTo>
                <a:lnTo>
                  <a:pt x="17676" y="12421"/>
                </a:lnTo>
                <a:lnTo>
                  <a:pt x="17627" y="12317"/>
                </a:lnTo>
                <a:lnTo>
                  <a:pt x="17592" y="12334"/>
                </a:lnTo>
                <a:lnTo>
                  <a:pt x="17641" y="12438"/>
                </a:lnTo>
                <a:close/>
                <a:moveTo>
                  <a:pt x="17315" y="11747"/>
                </a:moveTo>
                <a:lnTo>
                  <a:pt x="17350" y="11731"/>
                </a:lnTo>
                <a:lnTo>
                  <a:pt x="17301" y="11627"/>
                </a:lnTo>
                <a:lnTo>
                  <a:pt x="17266" y="11644"/>
                </a:lnTo>
                <a:lnTo>
                  <a:pt x="17315" y="11747"/>
                </a:lnTo>
                <a:close/>
                <a:moveTo>
                  <a:pt x="17885" y="12955"/>
                </a:moveTo>
                <a:lnTo>
                  <a:pt x="17920" y="12939"/>
                </a:lnTo>
                <a:lnTo>
                  <a:pt x="17871" y="12835"/>
                </a:lnTo>
                <a:lnTo>
                  <a:pt x="17836" y="12851"/>
                </a:lnTo>
                <a:lnTo>
                  <a:pt x="17885" y="12955"/>
                </a:lnTo>
                <a:close/>
                <a:moveTo>
                  <a:pt x="17152" y="11402"/>
                </a:moveTo>
                <a:lnTo>
                  <a:pt x="17187" y="11386"/>
                </a:lnTo>
                <a:lnTo>
                  <a:pt x="17138" y="11282"/>
                </a:lnTo>
                <a:lnTo>
                  <a:pt x="17103" y="11298"/>
                </a:lnTo>
                <a:lnTo>
                  <a:pt x="17152" y="11402"/>
                </a:lnTo>
                <a:close/>
                <a:moveTo>
                  <a:pt x="17233" y="11575"/>
                </a:moveTo>
                <a:lnTo>
                  <a:pt x="17269" y="11558"/>
                </a:lnTo>
                <a:lnTo>
                  <a:pt x="17220" y="11454"/>
                </a:lnTo>
                <a:lnTo>
                  <a:pt x="17184" y="11471"/>
                </a:lnTo>
                <a:lnTo>
                  <a:pt x="17233" y="11575"/>
                </a:lnTo>
                <a:close/>
                <a:moveTo>
                  <a:pt x="18129" y="13473"/>
                </a:moveTo>
                <a:lnTo>
                  <a:pt x="18164" y="13456"/>
                </a:lnTo>
                <a:lnTo>
                  <a:pt x="18115" y="13353"/>
                </a:lnTo>
                <a:lnTo>
                  <a:pt x="18080" y="13369"/>
                </a:lnTo>
                <a:lnTo>
                  <a:pt x="18129" y="13473"/>
                </a:lnTo>
                <a:close/>
                <a:moveTo>
                  <a:pt x="17966" y="13128"/>
                </a:moveTo>
                <a:lnTo>
                  <a:pt x="18001" y="13111"/>
                </a:lnTo>
                <a:lnTo>
                  <a:pt x="17952" y="13007"/>
                </a:lnTo>
                <a:lnTo>
                  <a:pt x="17917" y="13024"/>
                </a:lnTo>
                <a:lnTo>
                  <a:pt x="17966" y="13128"/>
                </a:lnTo>
                <a:close/>
                <a:moveTo>
                  <a:pt x="18292" y="13818"/>
                </a:moveTo>
                <a:lnTo>
                  <a:pt x="18327" y="13802"/>
                </a:lnTo>
                <a:lnTo>
                  <a:pt x="18278" y="13698"/>
                </a:lnTo>
                <a:lnTo>
                  <a:pt x="18243" y="13714"/>
                </a:lnTo>
                <a:lnTo>
                  <a:pt x="18292" y="13818"/>
                </a:lnTo>
                <a:close/>
                <a:moveTo>
                  <a:pt x="18455" y="14163"/>
                </a:moveTo>
                <a:lnTo>
                  <a:pt x="18490" y="14147"/>
                </a:lnTo>
                <a:lnTo>
                  <a:pt x="18441" y="14043"/>
                </a:lnTo>
                <a:lnTo>
                  <a:pt x="18406" y="14059"/>
                </a:lnTo>
                <a:lnTo>
                  <a:pt x="18455" y="14163"/>
                </a:lnTo>
                <a:close/>
                <a:moveTo>
                  <a:pt x="17396" y="11920"/>
                </a:moveTo>
                <a:lnTo>
                  <a:pt x="17431" y="11903"/>
                </a:lnTo>
                <a:lnTo>
                  <a:pt x="17382" y="11800"/>
                </a:lnTo>
                <a:lnTo>
                  <a:pt x="17347" y="11816"/>
                </a:lnTo>
                <a:lnTo>
                  <a:pt x="17396" y="11920"/>
                </a:lnTo>
                <a:close/>
                <a:moveTo>
                  <a:pt x="17024" y="11041"/>
                </a:moveTo>
                <a:lnTo>
                  <a:pt x="16975" y="10937"/>
                </a:lnTo>
                <a:lnTo>
                  <a:pt x="16940" y="10953"/>
                </a:lnTo>
                <a:lnTo>
                  <a:pt x="16989" y="11057"/>
                </a:lnTo>
                <a:lnTo>
                  <a:pt x="17024" y="11041"/>
                </a:lnTo>
                <a:close/>
                <a:moveTo>
                  <a:pt x="17071" y="11230"/>
                </a:moveTo>
                <a:lnTo>
                  <a:pt x="17106" y="11213"/>
                </a:lnTo>
                <a:lnTo>
                  <a:pt x="17057" y="11109"/>
                </a:lnTo>
                <a:lnTo>
                  <a:pt x="17022" y="11126"/>
                </a:lnTo>
                <a:lnTo>
                  <a:pt x="17071" y="11230"/>
                </a:lnTo>
                <a:close/>
                <a:moveTo>
                  <a:pt x="17722" y="12610"/>
                </a:moveTo>
                <a:lnTo>
                  <a:pt x="17757" y="12594"/>
                </a:lnTo>
                <a:lnTo>
                  <a:pt x="17708" y="12490"/>
                </a:lnTo>
                <a:lnTo>
                  <a:pt x="17673" y="12506"/>
                </a:lnTo>
                <a:lnTo>
                  <a:pt x="17722" y="12610"/>
                </a:lnTo>
                <a:close/>
                <a:moveTo>
                  <a:pt x="17803" y="12783"/>
                </a:moveTo>
                <a:lnTo>
                  <a:pt x="17838" y="12766"/>
                </a:lnTo>
                <a:lnTo>
                  <a:pt x="17789" y="12662"/>
                </a:lnTo>
                <a:lnTo>
                  <a:pt x="17754" y="12679"/>
                </a:lnTo>
                <a:lnTo>
                  <a:pt x="17803" y="12783"/>
                </a:lnTo>
                <a:close/>
                <a:moveTo>
                  <a:pt x="17559" y="12265"/>
                </a:moveTo>
                <a:lnTo>
                  <a:pt x="17594" y="12249"/>
                </a:lnTo>
                <a:lnTo>
                  <a:pt x="17545" y="12145"/>
                </a:lnTo>
                <a:lnTo>
                  <a:pt x="17510" y="12161"/>
                </a:lnTo>
                <a:lnTo>
                  <a:pt x="17559" y="12265"/>
                </a:lnTo>
                <a:close/>
                <a:moveTo>
                  <a:pt x="22843" y="15953"/>
                </a:moveTo>
                <a:lnTo>
                  <a:pt x="22956" y="15973"/>
                </a:lnTo>
                <a:lnTo>
                  <a:pt x="22962" y="15934"/>
                </a:lnTo>
                <a:lnTo>
                  <a:pt x="22849" y="15915"/>
                </a:lnTo>
                <a:lnTo>
                  <a:pt x="22843" y="15953"/>
                </a:lnTo>
                <a:close/>
                <a:moveTo>
                  <a:pt x="23218" y="16017"/>
                </a:moveTo>
                <a:lnTo>
                  <a:pt x="23331" y="16037"/>
                </a:lnTo>
                <a:lnTo>
                  <a:pt x="23338" y="15999"/>
                </a:lnTo>
                <a:lnTo>
                  <a:pt x="23225" y="15979"/>
                </a:lnTo>
                <a:lnTo>
                  <a:pt x="23218" y="16017"/>
                </a:lnTo>
                <a:close/>
                <a:moveTo>
                  <a:pt x="23406" y="16050"/>
                </a:moveTo>
                <a:lnTo>
                  <a:pt x="23519" y="16069"/>
                </a:lnTo>
                <a:lnTo>
                  <a:pt x="23526" y="16031"/>
                </a:lnTo>
                <a:lnTo>
                  <a:pt x="23413" y="16011"/>
                </a:lnTo>
                <a:lnTo>
                  <a:pt x="23406" y="16050"/>
                </a:lnTo>
                <a:close/>
                <a:moveTo>
                  <a:pt x="22655" y="15921"/>
                </a:moveTo>
                <a:lnTo>
                  <a:pt x="22768" y="15940"/>
                </a:lnTo>
                <a:lnTo>
                  <a:pt x="22775" y="15902"/>
                </a:lnTo>
                <a:lnTo>
                  <a:pt x="22662" y="15883"/>
                </a:lnTo>
                <a:lnTo>
                  <a:pt x="22655" y="15921"/>
                </a:lnTo>
                <a:close/>
                <a:moveTo>
                  <a:pt x="23031" y="15985"/>
                </a:moveTo>
                <a:lnTo>
                  <a:pt x="23144" y="16005"/>
                </a:lnTo>
                <a:lnTo>
                  <a:pt x="23150" y="15966"/>
                </a:lnTo>
                <a:lnTo>
                  <a:pt x="23037" y="15947"/>
                </a:lnTo>
                <a:lnTo>
                  <a:pt x="23031" y="15985"/>
                </a:lnTo>
                <a:close/>
                <a:moveTo>
                  <a:pt x="22467" y="15889"/>
                </a:moveTo>
                <a:lnTo>
                  <a:pt x="22580" y="15908"/>
                </a:lnTo>
                <a:lnTo>
                  <a:pt x="22587" y="15870"/>
                </a:lnTo>
                <a:lnTo>
                  <a:pt x="22474" y="15851"/>
                </a:lnTo>
                <a:lnTo>
                  <a:pt x="22467" y="15889"/>
                </a:lnTo>
                <a:close/>
                <a:moveTo>
                  <a:pt x="24720" y="16275"/>
                </a:moveTo>
                <a:lnTo>
                  <a:pt x="24833" y="16294"/>
                </a:lnTo>
                <a:lnTo>
                  <a:pt x="24840" y="16256"/>
                </a:lnTo>
                <a:lnTo>
                  <a:pt x="24727" y="16236"/>
                </a:lnTo>
                <a:lnTo>
                  <a:pt x="24720" y="16275"/>
                </a:lnTo>
                <a:close/>
                <a:moveTo>
                  <a:pt x="24533" y="16242"/>
                </a:moveTo>
                <a:lnTo>
                  <a:pt x="24646" y="16262"/>
                </a:lnTo>
                <a:lnTo>
                  <a:pt x="24652" y="16224"/>
                </a:lnTo>
                <a:lnTo>
                  <a:pt x="24539" y="16204"/>
                </a:lnTo>
                <a:lnTo>
                  <a:pt x="24533" y="16242"/>
                </a:lnTo>
                <a:close/>
                <a:moveTo>
                  <a:pt x="24908" y="16307"/>
                </a:moveTo>
                <a:lnTo>
                  <a:pt x="25021" y="16326"/>
                </a:lnTo>
                <a:lnTo>
                  <a:pt x="25028" y="16288"/>
                </a:lnTo>
                <a:lnTo>
                  <a:pt x="24915" y="16268"/>
                </a:lnTo>
                <a:lnTo>
                  <a:pt x="24908" y="16307"/>
                </a:lnTo>
                <a:close/>
                <a:moveTo>
                  <a:pt x="24345" y="16210"/>
                </a:moveTo>
                <a:lnTo>
                  <a:pt x="24458" y="16230"/>
                </a:lnTo>
                <a:lnTo>
                  <a:pt x="24464" y="16191"/>
                </a:lnTo>
                <a:lnTo>
                  <a:pt x="24351" y="16172"/>
                </a:lnTo>
                <a:lnTo>
                  <a:pt x="24345" y="16210"/>
                </a:lnTo>
                <a:close/>
                <a:moveTo>
                  <a:pt x="23782" y="16114"/>
                </a:moveTo>
                <a:lnTo>
                  <a:pt x="23895" y="16133"/>
                </a:lnTo>
                <a:lnTo>
                  <a:pt x="23901" y="16095"/>
                </a:lnTo>
                <a:lnTo>
                  <a:pt x="23788" y="16076"/>
                </a:lnTo>
                <a:lnTo>
                  <a:pt x="23782" y="16114"/>
                </a:lnTo>
                <a:close/>
                <a:moveTo>
                  <a:pt x="23594" y="16082"/>
                </a:moveTo>
                <a:lnTo>
                  <a:pt x="23707" y="16101"/>
                </a:lnTo>
                <a:lnTo>
                  <a:pt x="23713" y="16063"/>
                </a:lnTo>
                <a:lnTo>
                  <a:pt x="23600" y="16043"/>
                </a:lnTo>
                <a:lnTo>
                  <a:pt x="23594" y="16082"/>
                </a:lnTo>
                <a:close/>
                <a:moveTo>
                  <a:pt x="23969" y="16146"/>
                </a:moveTo>
                <a:lnTo>
                  <a:pt x="24082" y="16165"/>
                </a:lnTo>
                <a:lnTo>
                  <a:pt x="24089" y="16127"/>
                </a:lnTo>
                <a:lnTo>
                  <a:pt x="23976" y="16108"/>
                </a:lnTo>
                <a:lnTo>
                  <a:pt x="23969" y="16146"/>
                </a:lnTo>
                <a:close/>
                <a:moveTo>
                  <a:pt x="24157" y="16178"/>
                </a:moveTo>
                <a:lnTo>
                  <a:pt x="24270" y="16197"/>
                </a:lnTo>
                <a:lnTo>
                  <a:pt x="24277" y="16159"/>
                </a:lnTo>
                <a:lnTo>
                  <a:pt x="24164" y="16140"/>
                </a:lnTo>
                <a:lnTo>
                  <a:pt x="24157" y="16178"/>
                </a:lnTo>
                <a:close/>
                <a:moveTo>
                  <a:pt x="15708" y="17591"/>
                </a:moveTo>
                <a:lnTo>
                  <a:pt x="15592" y="17559"/>
                </a:lnTo>
                <a:lnTo>
                  <a:pt x="15582" y="17597"/>
                </a:lnTo>
                <a:lnTo>
                  <a:pt x="15698" y="17629"/>
                </a:lnTo>
                <a:lnTo>
                  <a:pt x="15708" y="17591"/>
                </a:lnTo>
                <a:close/>
                <a:moveTo>
                  <a:pt x="15387" y="17543"/>
                </a:moveTo>
                <a:lnTo>
                  <a:pt x="15503" y="17575"/>
                </a:lnTo>
                <a:lnTo>
                  <a:pt x="15514" y="17538"/>
                </a:lnTo>
                <a:lnTo>
                  <a:pt x="15398" y="17505"/>
                </a:lnTo>
                <a:lnTo>
                  <a:pt x="15387" y="17543"/>
                </a:lnTo>
                <a:close/>
                <a:moveTo>
                  <a:pt x="14999" y="17435"/>
                </a:moveTo>
                <a:lnTo>
                  <a:pt x="15114" y="17467"/>
                </a:lnTo>
                <a:lnTo>
                  <a:pt x="15125" y="17430"/>
                </a:lnTo>
                <a:lnTo>
                  <a:pt x="15009" y="17397"/>
                </a:lnTo>
                <a:lnTo>
                  <a:pt x="14999" y="17435"/>
                </a:lnTo>
                <a:close/>
                <a:moveTo>
                  <a:pt x="15193" y="17489"/>
                </a:moveTo>
                <a:lnTo>
                  <a:pt x="15309" y="17521"/>
                </a:lnTo>
                <a:lnTo>
                  <a:pt x="15319" y="17484"/>
                </a:lnTo>
                <a:lnTo>
                  <a:pt x="15203" y="17451"/>
                </a:lnTo>
                <a:lnTo>
                  <a:pt x="15193" y="17489"/>
                </a:lnTo>
                <a:close/>
                <a:moveTo>
                  <a:pt x="15903" y="17645"/>
                </a:moveTo>
                <a:lnTo>
                  <a:pt x="15787" y="17613"/>
                </a:lnTo>
                <a:lnTo>
                  <a:pt x="15776" y="17651"/>
                </a:lnTo>
                <a:lnTo>
                  <a:pt x="15892" y="17683"/>
                </a:lnTo>
                <a:lnTo>
                  <a:pt x="15903" y="17645"/>
                </a:lnTo>
                <a:close/>
                <a:moveTo>
                  <a:pt x="16291" y="17753"/>
                </a:moveTo>
                <a:lnTo>
                  <a:pt x="16176" y="17721"/>
                </a:lnTo>
                <a:lnTo>
                  <a:pt x="16165" y="17759"/>
                </a:lnTo>
                <a:lnTo>
                  <a:pt x="16281" y="17791"/>
                </a:lnTo>
                <a:lnTo>
                  <a:pt x="16291" y="17753"/>
                </a:lnTo>
                <a:close/>
                <a:moveTo>
                  <a:pt x="16097" y="17699"/>
                </a:moveTo>
                <a:lnTo>
                  <a:pt x="15981" y="17667"/>
                </a:lnTo>
                <a:lnTo>
                  <a:pt x="15971" y="17705"/>
                </a:lnTo>
                <a:lnTo>
                  <a:pt x="16087" y="17737"/>
                </a:lnTo>
                <a:lnTo>
                  <a:pt x="16097" y="17699"/>
                </a:lnTo>
                <a:close/>
                <a:moveTo>
                  <a:pt x="9411" y="3370"/>
                </a:moveTo>
                <a:lnTo>
                  <a:pt x="9396" y="3334"/>
                </a:lnTo>
                <a:lnTo>
                  <a:pt x="9289" y="3379"/>
                </a:lnTo>
                <a:lnTo>
                  <a:pt x="9304" y="3415"/>
                </a:lnTo>
                <a:lnTo>
                  <a:pt x="9411" y="3370"/>
                </a:lnTo>
                <a:close/>
                <a:moveTo>
                  <a:pt x="8933" y="3528"/>
                </a:moveTo>
                <a:lnTo>
                  <a:pt x="8948" y="3564"/>
                </a:lnTo>
                <a:lnTo>
                  <a:pt x="9055" y="3519"/>
                </a:lnTo>
                <a:lnTo>
                  <a:pt x="9040" y="3483"/>
                </a:lnTo>
                <a:lnTo>
                  <a:pt x="8933" y="3528"/>
                </a:lnTo>
                <a:close/>
                <a:moveTo>
                  <a:pt x="9589" y="3296"/>
                </a:moveTo>
                <a:lnTo>
                  <a:pt x="9574" y="3260"/>
                </a:lnTo>
                <a:lnTo>
                  <a:pt x="9468" y="3304"/>
                </a:lnTo>
                <a:lnTo>
                  <a:pt x="9482" y="3340"/>
                </a:lnTo>
                <a:lnTo>
                  <a:pt x="9589" y="3296"/>
                </a:lnTo>
                <a:close/>
                <a:moveTo>
                  <a:pt x="9768" y="3221"/>
                </a:moveTo>
                <a:lnTo>
                  <a:pt x="9753" y="3185"/>
                </a:lnTo>
                <a:lnTo>
                  <a:pt x="9646" y="3230"/>
                </a:lnTo>
                <a:lnTo>
                  <a:pt x="9661" y="3266"/>
                </a:lnTo>
                <a:lnTo>
                  <a:pt x="9768" y="3221"/>
                </a:lnTo>
                <a:close/>
                <a:moveTo>
                  <a:pt x="9824" y="3155"/>
                </a:moveTo>
                <a:lnTo>
                  <a:pt x="9839" y="3191"/>
                </a:lnTo>
                <a:lnTo>
                  <a:pt x="9946" y="3146"/>
                </a:lnTo>
                <a:lnTo>
                  <a:pt x="9931" y="3111"/>
                </a:lnTo>
                <a:lnTo>
                  <a:pt x="9824" y="3155"/>
                </a:lnTo>
                <a:close/>
                <a:moveTo>
                  <a:pt x="8399" y="3752"/>
                </a:moveTo>
                <a:lnTo>
                  <a:pt x="8414" y="3787"/>
                </a:lnTo>
                <a:lnTo>
                  <a:pt x="8521" y="3743"/>
                </a:lnTo>
                <a:lnTo>
                  <a:pt x="8506" y="3707"/>
                </a:lnTo>
                <a:lnTo>
                  <a:pt x="8399" y="3752"/>
                </a:lnTo>
                <a:close/>
                <a:moveTo>
                  <a:pt x="10195" y="3042"/>
                </a:moveTo>
                <a:lnTo>
                  <a:pt x="10302" y="2997"/>
                </a:lnTo>
                <a:lnTo>
                  <a:pt x="10287" y="2962"/>
                </a:lnTo>
                <a:lnTo>
                  <a:pt x="10180" y="3006"/>
                </a:lnTo>
                <a:lnTo>
                  <a:pt x="10195" y="3042"/>
                </a:lnTo>
                <a:close/>
                <a:moveTo>
                  <a:pt x="10002" y="3081"/>
                </a:moveTo>
                <a:lnTo>
                  <a:pt x="10017" y="3117"/>
                </a:lnTo>
                <a:lnTo>
                  <a:pt x="10124" y="3072"/>
                </a:lnTo>
                <a:lnTo>
                  <a:pt x="10109" y="3036"/>
                </a:lnTo>
                <a:lnTo>
                  <a:pt x="10002" y="3081"/>
                </a:lnTo>
                <a:close/>
                <a:moveTo>
                  <a:pt x="5387" y="5054"/>
                </a:moveTo>
                <a:lnTo>
                  <a:pt x="5494" y="5010"/>
                </a:lnTo>
                <a:lnTo>
                  <a:pt x="5479" y="4974"/>
                </a:lnTo>
                <a:lnTo>
                  <a:pt x="5372" y="5019"/>
                </a:lnTo>
                <a:lnTo>
                  <a:pt x="5387" y="5054"/>
                </a:lnTo>
                <a:close/>
                <a:moveTo>
                  <a:pt x="6634" y="4533"/>
                </a:moveTo>
                <a:lnTo>
                  <a:pt x="6741" y="4488"/>
                </a:lnTo>
                <a:lnTo>
                  <a:pt x="6726" y="4452"/>
                </a:lnTo>
                <a:lnTo>
                  <a:pt x="6619" y="4497"/>
                </a:lnTo>
                <a:lnTo>
                  <a:pt x="6634" y="4533"/>
                </a:lnTo>
                <a:close/>
                <a:moveTo>
                  <a:pt x="6028" y="4786"/>
                </a:moveTo>
                <a:lnTo>
                  <a:pt x="6013" y="4750"/>
                </a:lnTo>
                <a:lnTo>
                  <a:pt x="5906" y="4795"/>
                </a:lnTo>
                <a:lnTo>
                  <a:pt x="5921" y="4831"/>
                </a:lnTo>
                <a:lnTo>
                  <a:pt x="6028" y="4786"/>
                </a:lnTo>
                <a:close/>
                <a:moveTo>
                  <a:pt x="6084" y="4721"/>
                </a:moveTo>
                <a:lnTo>
                  <a:pt x="6099" y="4756"/>
                </a:lnTo>
                <a:lnTo>
                  <a:pt x="6206" y="4712"/>
                </a:lnTo>
                <a:lnTo>
                  <a:pt x="6191" y="4676"/>
                </a:lnTo>
                <a:lnTo>
                  <a:pt x="6084" y="4721"/>
                </a:lnTo>
                <a:close/>
                <a:moveTo>
                  <a:pt x="6441" y="4572"/>
                </a:moveTo>
                <a:lnTo>
                  <a:pt x="6456" y="4607"/>
                </a:lnTo>
                <a:lnTo>
                  <a:pt x="6562" y="4563"/>
                </a:lnTo>
                <a:lnTo>
                  <a:pt x="6547" y="4527"/>
                </a:lnTo>
                <a:lnTo>
                  <a:pt x="6441" y="4572"/>
                </a:lnTo>
                <a:close/>
                <a:moveTo>
                  <a:pt x="10729" y="2819"/>
                </a:moveTo>
                <a:lnTo>
                  <a:pt x="10836" y="2774"/>
                </a:lnTo>
                <a:lnTo>
                  <a:pt x="10821" y="2738"/>
                </a:lnTo>
                <a:lnTo>
                  <a:pt x="10714" y="2783"/>
                </a:lnTo>
                <a:lnTo>
                  <a:pt x="10729" y="2819"/>
                </a:lnTo>
                <a:close/>
                <a:moveTo>
                  <a:pt x="6263" y="4646"/>
                </a:moveTo>
                <a:lnTo>
                  <a:pt x="6277" y="4682"/>
                </a:lnTo>
                <a:lnTo>
                  <a:pt x="6384" y="4637"/>
                </a:lnTo>
                <a:lnTo>
                  <a:pt x="6369" y="4601"/>
                </a:lnTo>
                <a:lnTo>
                  <a:pt x="6263" y="4646"/>
                </a:lnTo>
                <a:close/>
                <a:moveTo>
                  <a:pt x="7972" y="3931"/>
                </a:moveTo>
                <a:lnTo>
                  <a:pt x="7865" y="3975"/>
                </a:lnTo>
                <a:lnTo>
                  <a:pt x="7880" y="4011"/>
                </a:lnTo>
                <a:lnTo>
                  <a:pt x="7987" y="3966"/>
                </a:lnTo>
                <a:lnTo>
                  <a:pt x="7972" y="3931"/>
                </a:lnTo>
                <a:close/>
                <a:moveTo>
                  <a:pt x="8150" y="3856"/>
                </a:moveTo>
                <a:lnTo>
                  <a:pt x="8043" y="3901"/>
                </a:lnTo>
                <a:lnTo>
                  <a:pt x="8058" y="3937"/>
                </a:lnTo>
                <a:lnTo>
                  <a:pt x="8165" y="3892"/>
                </a:lnTo>
                <a:lnTo>
                  <a:pt x="8150" y="3856"/>
                </a:lnTo>
                <a:close/>
                <a:moveTo>
                  <a:pt x="7794" y="4005"/>
                </a:moveTo>
                <a:lnTo>
                  <a:pt x="7687" y="4050"/>
                </a:lnTo>
                <a:lnTo>
                  <a:pt x="7702" y="4086"/>
                </a:lnTo>
                <a:lnTo>
                  <a:pt x="7809" y="4041"/>
                </a:lnTo>
                <a:lnTo>
                  <a:pt x="7794" y="4005"/>
                </a:lnTo>
                <a:close/>
                <a:moveTo>
                  <a:pt x="7438" y="4154"/>
                </a:moveTo>
                <a:lnTo>
                  <a:pt x="7331" y="4199"/>
                </a:lnTo>
                <a:lnTo>
                  <a:pt x="7346" y="4235"/>
                </a:lnTo>
                <a:lnTo>
                  <a:pt x="7453" y="4190"/>
                </a:lnTo>
                <a:lnTo>
                  <a:pt x="7438" y="4154"/>
                </a:lnTo>
                <a:close/>
                <a:moveTo>
                  <a:pt x="9233" y="3445"/>
                </a:moveTo>
                <a:lnTo>
                  <a:pt x="9218" y="3409"/>
                </a:lnTo>
                <a:lnTo>
                  <a:pt x="9111" y="3454"/>
                </a:lnTo>
                <a:lnTo>
                  <a:pt x="9126" y="3489"/>
                </a:lnTo>
                <a:lnTo>
                  <a:pt x="9233" y="3445"/>
                </a:lnTo>
                <a:close/>
                <a:moveTo>
                  <a:pt x="7616" y="4080"/>
                </a:moveTo>
                <a:lnTo>
                  <a:pt x="7509" y="4124"/>
                </a:lnTo>
                <a:lnTo>
                  <a:pt x="7524" y="4160"/>
                </a:lnTo>
                <a:lnTo>
                  <a:pt x="7631" y="4115"/>
                </a:lnTo>
                <a:lnTo>
                  <a:pt x="7616" y="4080"/>
                </a:lnTo>
                <a:close/>
                <a:moveTo>
                  <a:pt x="7260" y="4229"/>
                </a:moveTo>
                <a:lnTo>
                  <a:pt x="7153" y="4273"/>
                </a:lnTo>
                <a:lnTo>
                  <a:pt x="7168" y="4309"/>
                </a:lnTo>
                <a:lnTo>
                  <a:pt x="7275" y="4264"/>
                </a:lnTo>
                <a:lnTo>
                  <a:pt x="7260" y="4229"/>
                </a:lnTo>
                <a:close/>
                <a:moveTo>
                  <a:pt x="7097" y="4339"/>
                </a:moveTo>
                <a:lnTo>
                  <a:pt x="7082" y="4303"/>
                </a:lnTo>
                <a:lnTo>
                  <a:pt x="6975" y="4348"/>
                </a:lnTo>
                <a:lnTo>
                  <a:pt x="6990" y="4384"/>
                </a:lnTo>
                <a:lnTo>
                  <a:pt x="7097" y="4339"/>
                </a:lnTo>
                <a:close/>
                <a:moveTo>
                  <a:pt x="4482" y="5391"/>
                </a:moveTo>
                <a:lnTo>
                  <a:pt x="4497" y="5427"/>
                </a:lnTo>
                <a:lnTo>
                  <a:pt x="4604" y="5382"/>
                </a:lnTo>
                <a:lnTo>
                  <a:pt x="4589" y="5347"/>
                </a:lnTo>
                <a:lnTo>
                  <a:pt x="4482" y="5391"/>
                </a:lnTo>
                <a:close/>
                <a:moveTo>
                  <a:pt x="10373" y="2968"/>
                </a:moveTo>
                <a:lnTo>
                  <a:pt x="10480" y="2923"/>
                </a:lnTo>
                <a:lnTo>
                  <a:pt x="10465" y="2887"/>
                </a:lnTo>
                <a:lnTo>
                  <a:pt x="10358" y="2932"/>
                </a:lnTo>
                <a:lnTo>
                  <a:pt x="10373" y="2968"/>
                </a:lnTo>
                <a:close/>
                <a:moveTo>
                  <a:pt x="4426" y="5457"/>
                </a:moveTo>
                <a:lnTo>
                  <a:pt x="4411" y="5421"/>
                </a:lnTo>
                <a:lnTo>
                  <a:pt x="4330" y="5455"/>
                </a:lnTo>
                <a:cubicBezTo>
                  <a:pt x="4287" y="5397"/>
                  <a:pt x="4218" y="5358"/>
                  <a:pt x="4140" y="5358"/>
                </a:cubicBezTo>
                <a:cubicBezTo>
                  <a:pt x="4048" y="5358"/>
                  <a:pt x="3968" y="5411"/>
                  <a:pt x="3930" y="5488"/>
                </a:cubicBezTo>
                <a:lnTo>
                  <a:pt x="3889" y="5479"/>
                </a:lnTo>
                <a:lnTo>
                  <a:pt x="3880" y="5516"/>
                </a:lnTo>
                <a:lnTo>
                  <a:pt x="3915" y="5525"/>
                </a:lnTo>
                <a:cubicBezTo>
                  <a:pt x="3909" y="5546"/>
                  <a:pt x="3905" y="5569"/>
                  <a:pt x="3905" y="5593"/>
                </a:cubicBezTo>
                <a:cubicBezTo>
                  <a:pt x="3905" y="5723"/>
                  <a:pt x="4010" y="5828"/>
                  <a:pt x="4140" y="5828"/>
                </a:cubicBezTo>
                <a:cubicBezTo>
                  <a:pt x="4270" y="5828"/>
                  <a:pt x="4375" y="5723"/>
                  <a:pt x="4375" y="5593"/>
                </a:cubicBezTo>
                <a:cubicBezTo>
                  <a:pt x="4375" y="5591"/>
                  <a:pt x="4374" y="5588"/>
                  <a:pt x="4374" y="5585"/>
                </a:cubicBezTo>
                <a:lnTo>
                  <a:pt x="4385" y="5585"/>
                </a:lnTo>
                <a:lnTo>
                  <a:pt x="4386" y="5547"/>
                </a:lnTo>
                <a:lnTo>
                  <a:pt x="4370" y="5546"/>
                </a:lnTo>
                <a:cubicBezTo>
                  <a:pt x="4365" y="5526"/>
                  <a:pt x="4359" y="5507"/>
                  <a:pt x="4350" y="5489"/>
                </a:cubicBezTo>
                <a:lnTo>
                  <a:pt x="4426" y="5457"/>
                </a:lnTo>
                <a:close/>
                <a:moveTo>
                  <a:pt x="10551" y="2893"/>
                </a:moveTo>
                <a:lnTo>
                  <a:pt x="10658" y="2848"/>
                </a:lnTo>
                <a:lnTo>
                  <a:pt x="10643" y="2813"/>
                </a:lnTo>
                <a:lnTo>
                  <a:pt x="10536" y="2857"/>
                </a:lnTo>
                <a:lnTo>
                  <a:pt x="10551" y="2893"/>
                </a:lnTo>
                <a:close/>
                <a:moveTo>
                  <a:pt x="8577" y="3677"/>
                </a:moveTo>
                <a:lnTo>
                  <a:pt x="8592" y="3713"/>
                </a:lnTo>
                <a:lnTo>
                  <a:pt x="8699" y="3668"/>
                </a:lnTo>
                <a:lnTo>
                  <a:pt x="8684" y="3632"/>
                </a:lnTo>
                <a:lnTo>
                  <a:pt x="8577" y="3677"/>
                </a:lnTo>
                <a:close/>
                <a:moveTo>
                  <a:pt x="8755" y="3603"/>
                </a:moveTo>
                <a:lnTo>
                  <a:pt x="8770" y="3638"/>
                </a:lnTo>
                <a:lnTo>
                  <a:pt x="8877" y="3594"/>
                </a:lnTo>
                <a:lnTo>
                  <a:pt x="8862" y="3558"/>
                </a:lnTo>
                <a:lnTo>
                  <a:pt x="8755" y="3603"/>
                </a:lnTo>
                <a:close/>
                <a:moveTo>
                  <a:pt x="5016" y="5168"/>
                </a:moveTo>
                <a:lnTo>
                  <a:pt x="5031" y="5204"/>
                </a:lnTo>
                <a:lnTo>
                  <a:pt x="5138" y="5159"/>
                </a:lnTo>
                <a:lnTo>
                  <a:pt x="5123" y="5123"/>
                </a:lnTo>
                <a:lnTo>
                  <a:pt x="5016" y="5168"/>
                </a:lnTo>
                <a:close/>
                <a:moveTo>
                  <a:pt x="5565" y="4980"/>
                </a:moveTo>
                <a:lnTo>
                  <a:pt x="5672" y="4935"/>
                </a:lnTo>
                <a:lnTo>
                  <a:pt x="5657" y="4899"/>
                </a:lnTo>
                <a:lnTo>
                  <a:pt x="5550" y="4944"/>
                </a:lnTo>
                <a:lnTo>
                  <a:pt x="5565" y="4980"/>
                </a:lnTo>
                <a:close/>
                <a:moveTo>
                  <a:pt x="5209" y="5129"/>
                </a:moveTo>
                <a:lnTo>
                  <a:pt x="5316" y="5084"/>
                </a:lnTo>
                <a:lnTo>
                  <a:pt x="5301" y="5048"/>
                </a:lnTo>
                <a:lnTo>
                  <a:pt x="5194" y="5093"/>
                </a:lnTo>
                <a:lnTo>
                  <a:pt x="5209" y="5129"/>
                </a:lnTo>
                <a:close/>
                <a:moveTo>
                  <a:pt x="8236" y="3862"/>
                </a:moveTo>
                <a:lnTo>
                  <a:pt x="8343" y="3817"/>
                </a:lnTo>
                <a:lnTo>
                  <a:pt x="8328" y="3781"/>
                </a:lnTo>
                <a:lnTo>
                  <a:pt x="8221" y="3826"/>
                </a:lnTo>
                <a:lnTo>
                  <a:pt x="8236" y="3862"/>
                </a:lnTo>
                <a:close/>
                <a:moveTo>
                  <a:pt x="4960" y="5233"/>
                </a:moveTo>
                <a:lnTo>
                  <a:pt x="4945" y="5198"/>
                </a:lnTo>
                <a:lnTo>
                  <a:pt x="4838" y="5242"/>
                </a:lnTo>
                <a:lnTo>
                  <a:pt x="4853" y="5278"/>
                </a:lnTo>
                <a:lnTo>
                  <a:pt x="4960" y="5233"/>
                </a:lnTo>
                <a:close/>
                <a:moveTo>
                  <a:pt x="5743" y="4905"/>
                </a:moveTo>
                <a:lnTo>
                  <a:pt x="5850" y="4861"/>
                </a:lnTo>
                <a:lnTo>
                  <a:pt x="5835" y="4825"/>
                </a:lnTo>
                <a:lnTo>
                  <a:pt x="5728" y="4870"/>
                </a:lnTo>
                <a:lnTo>
                  <a:pt x="5743" y="4905"/>
                </a:lnTo>
                <a:close/>
                <a:moveTo>
                  <a:pt x="4660" y="5317"/>
                </a:moveTo>
                <a:lnTo>
                  <a:pt x="4675" y="5353"/>
                </a:lnTo>
                <a:lnTo>
                  <a:pt x="4782" y="5308"/>
                </a:lnTo>
                <a:lnTo>
                  <a:pt x="4767" y="5272"/>
                </a:lnTo>
                <a:lnTo>
                  <a:pt x="4660" y="5317"/>
                </a:lnTo>
                <a:close/>
                <a:moveTo>
                  <a:pt x="1110" y="4766"/>
                </a:moveTo>
                <a:lnTo>
                  <a:pt x="1107" y="4727"/>
                </a:lnTo>
                <a:cubicBezTo>
                  <a:pt x="1091" y="4613"/>
                  <a:pt x="994" y="4525"/>
                  <a:pt x="875" y="4525"/>
                </a:cubicBezTo>
                <a:cubicBezTo>
                  <a:pt x="745" y="4525"/>
                  <a:pt x="640" y="4630"/>
                  <a:pt x="640" y="4760"/>
                </a:cubicBezTo>
                <a:cubicBezTo>
                  <a:pt x="640" y="4772"/>
                  <a:pt x="641" y="4784"/>
                  <a:pt x="643" y="4795"/>
                </a:cubicBezTo>
                <a:lnTo>
                  <a:pt x="570" y="4824"/>
                </a:lnTo>
                <a:lnTo>
                  <a:pt x="584" y="4860"/>
                </a:lnTo>
                <a:lnTo>
                  <a:pt x="652" y="4833"/>
                </a:lnTo>
                <a:cubicBezTo>
                  <a:pt x="683" y="4927"/>
                  <a:pt x="771" y="4995"/>
                  <a:pt x="875" y="4995"/>
                </a:cubicBezTo>
                <a:cubicBezTo>
                  <a:pt x="979" y="4995"/>
                  <a:pt x="1067" y="4928"/>
                  <a:pt x="1098" y="4835"/>
                </a:cubicBezTo>
                <a:lnTo>
                  <a:pt x="1120" y="4840"/>
                </a:lnTo>
                <a:lnTo>
                  <a:pt x="1129" y="4802"/>
                </a:lnTo>
                <a:lnTo>
                  <a:pt x="1107" y="4797"/>
                </a:lnTo>
                <a:cubicBezTo>
                  <a:pt x="1108" y="4787"/>
                  <a:pt x="1109" y="4776"/>
                  <a:pt x="1110" y="4766"/>
                </a:cubicBezTo>
                <a:close/>
                <a:moveTo>
                  <a:pt x="13725" y="1920"/>
                </a:moveTo>
                <a:lnTo>
                  <a:pt x="13714" y="1883"/>
                </a:lnTo>
                <a:lnTo>
                  <a:pt x="13602" y="1916"/>
                </a:lnTo>
                <a:lnTo>
                  <a:pt x="13613" y="1953"/>
                </a:lnTo>
                <a:lnTo>
                  <a:pt x="13725" y="1920"/>
                </a:lnTo>
                <a:close/>
                <a:moveTo>
                  <a:pt x="14473" y="1703"/>
                </a:moveTo>
                <a:lnTo>
                  <a:pt x="14463" y="1666"/>
                </a:lnTo>
                <a:lnTo>
                  <a:pt x="14350" y="1698"/>
                </a:lnTo>
                <a:lnTo>
                  <a:pt x="14361" y="1736"/>
                </a:lnTo>
                <a:lnTo>
                  <a:pt x="14473" y="1703"/>
                </a:lnTo>
                <a:close/>
                <a:moveTo>
                  <a:pt x="14099" y="1812"/>
                </a:moveTo>
                <a:lnTo>
                  <a:pt x="14088" y="1774"/>
                </a:lnTo>
                <a:lnTo>
                  <a:pt x="13976" y="1807"/>
                </a:lnTo>
                <a:lnTo>
                  <a:pt x="13987" y="1844"/>
                </a:lnTo>
                <a:lnTo>
                  <a:pt x="14099" y="1812"/>
                </a:lnTo>
                <a:close/>
                <a:moveTo>
                  <a:pt x="14286" y="1757"/>
                </a:moveTo>
                <a:lnTo>
                  <a:pt x="14276" y="1720"/>
                </a:lnTo>
                <a:lnTo>
                  <a:pt x="14163" y="1753"/>
                </a:lnTo>
                <a:lnTo>
                  <a:pt x="14174" y="1790"/>
                </a:lnTo>
                <a:lnTo>
                  <a:pt x="14286" y="1757"/>
                </a:lnTo>
                <a:close/>
                <a:moveTo>
                  <a:pt x="13912" y="1866"/>
                </a:moveTo>
                <a:lnTo>
                  <a:pt x="13901" y="1829"/>
                </a:lnTo>
                <a:lnTo>
                  <a:pt x="13789" y="1861"/>
                </a:lnTo>
                <a:lnTo>
                  <a:pt x="13800" y="1898"/>
                </a:lnTo>
                <a:lnTo>
                  <a:pt x="13912" y="1866"/>
                </a:lnTo>
                <a:close/>
                <a:moveTo>
                  <a:pt x="15596" y="1377"/>
                </a:moveTo>
                <a:lnTo>
                  <a:pt x="15585" y="1340"/>
                </a:lnTo>
                <a:lnTo>
                  <a:pt x="15473" y="1373"/>
                </a:lnTo>
                <a:lnTo>
                  <a:pt x="15484" y="1410"/>
                </a:lnTo>
                <a:lnTo>
                  <a:pt x="15596" y="1377"/>
                </a:lnTo>
                <a:close/>
                <a:moveTo>
                  <a:pt x="15409" y="1432"/>
                </a:moveTo>
                <a:lnTo>
                  <a:pt x="15398" y="1394"/>
                </a:lnTo>
                <a:lnTo>
                  <a:pt x="15286" y="1427"/>
                </a:lnTo>
                <a:lnTo>
                  <a:pt x="15297" y="1464"/>
                </a:lnTo>
                <a:lnTo>
                  <a:pt x="15409" y="1432"/>
                </a:lnTo>
                <a:close/>
                <a:moveTo>
                  <a:pt x="15024" y="1503"/>
                </a:moveTo>
                <a:lnTo>
                  <a:pt x="14912" y="1535"/>
                </a:lnTo>
                <a:lnTo>
                  <a:pt x="14923" y="1573"/>
                </a:lnTo>
                <a:lnTo>
                  <a:pt x="15035" y="1540"/>
                </a:lnTo>
                <a:lnTo>
                  <a:pt x="15024" y="1503"/>
                </a:lnTo>
                <a:close/>
                <a:moveTo>
                  <a:pt x="14848" y="1594"/>
                </a:moveTo>
                <a:lnTo>
                  <a:pt x="14837" y="1557"/>
                </a:lnTo>
                <a:lnTo>
                  <a:pt x="14725" y="1590"/>
                </a:lnTo>
                <a:lnTo>
                  <a:pt x="14736" y="1627"/>
                </a:lnTo>
                <a:lnTo>
                  <a:pt x="14848" y="1594"/>
                </a:lnTo>
                <a:close/>
                <a:moveTo>
                  <a:pt x="15222" y="1486"/>
                </a:moveTo>
                <a:lnTo>
                  <a:pt x="15211" y="1449"/>
                </a:lnTo>
                <a:lnTo>
                  <a:pt x="15099" y="1481"/>
                </a:lnTo>
                <a:lnTo>
                  <a:pt x="15110" y="1518"/>
                </a:lnTo>
                <a:lnTo>
                  <a:pt x="15222" y="1486"/>
                </a:lnTo>
                <a:close/>
                <a:moveTo>
                  <a:pt x="14661" y="1649"/>
                </a:moveTo>
                <a:lnTo>
                  <a:pt x="14650" y="1611"/>
                </a:lnTo>
                <a:lnTo>
                  <a:pt x="14538" y="1644"/>
                </a:lnTo>
                <a:lnTo>
                  <a:pt x="14548" y="1681"/>
                </a:lnTo>
                <a:lnTo>
                  <a:pt x="14661" y="1649"/>
                </a:lnTo>
                <a:close/>
                <a:moveTo>
                  <a:pt x="13527" y="1937"/>
                </a:moveTo>
                <a:lnTo>
                  <a:pt x="13415" y="1970"/>
                </a:lnTo>
                <a:lnTo>
                  <a:pt x="13426" y="2007"/>
                </a:lnTo>
                <a:lnTo>
                  <a:pt x="13538" y="1975"/>
                </a:lnTo>
                <a:lnTo>
                  <a:pt x="13527" y="1937"/>
                </a:lnTo>
                <a:close/>
                <a:moveTo>
                  <a:pt x="11843" y="2426"/>
                </a:moveTo>
                <a:lnTo>
                  <a:pt x="11731" y="2458"/>
                </a:lnTo>
                <a:lnTo>
                  <a:pt x="11742" y="2496"/>
                </a:lnTo>
                <a:lnTo>
                  <a:pt x="11854" y="2463"/>
                </a:lnTo>
                <a:lnTo>
                  <a:pt x="11843" y="2426"/>
                </a:lnTo>
                <a:close/>
                <a:moveTo>
                  <a:pt x="11667" y="2517"/>
                </a:moveTo>
                <a:lnTo>
                  <a:pt x="11656" y="2480"/>
                </a:lnTo>
                <a:lnTo>
                  <a:pt x="11544" y="2513"/>
                </a:lnTo>
                <a:lnTo>
                  <a:pt x="11555" y="2550"/>
                </a:lnTo>
                <a:lnTo>
                  <a:pt x="11667" y="2517"/>
                </a:lnTo>
                <a:close/>
                <a:moveTo>
                  <a:pt x="13153" y="2046"/>
                </a:moveTo>
                <a:lnTo>
                  <a:pt x="13041" y="2078"/>
                </a:lnTo>
                <a:lnTo>
                  <a:pt x="13052" y="2116"/>
                </a:lnTo>
                <a:lnTo>
                  <a:pt x="13164" y="2083"/>
                </a:lnTo>
                <a:lnTo>
                  <a:pt x="13153" y="2046"/>
                </a:lnTo>
                <a:close/>
                <a:moveTo>
                  <a:pt x="12041" y="2409"/>
                </a:moveTo>
                <a:lnTo>
                  <a:pt x="12030" y="2372"/>
                </a:lnTo>
                <a:lnTo>
                  <a:pt x="11918" y="2404"/>
                </a:lnTo>
                <a:lnTo>
                  <a:pt x="11929" y="2441"/>
                </a:lnTo>
                <a:lnTo>
                  <a:pt x="12041" y="2409"/>
                </a:lnTo>
                <a:close/>
                <a:moveTo>
                  <a:pt x="12977" y="2137"/>
                </a:moveTo>
                <a:lnTo>
                  <a:pt x="12966" y="2100"/>
                </a:lnTo>
                <a:lnTo>
                  <a:pt x="12854" y="2133"/>
                </a:lnTo>
                <a:lnTo>
                  <a:pt x="12864" y="2170"/>
                </a:lnTo>
                <a:lnTo>
                  <a:pt x="12977" y="2137"/>
                </a:lnTo>
                <a:close/>
                <a:moveTo>
                  <a:pt x="12217" y="2317"/>
                </a:moveTo>
                <a:lnTo>
                  <a:pt x="12105" y="2350"/>
                </a:lnTo>
                <a:lnTo>
                  <a:pt x="12116" y="2387"/>
                </a:lnTo>
                <a:lnTo>
                  <a:pt x="12228" y="2355"/>
                </a:lnTo>
                <a:lnTo>
                  <a:pt x="12217" y="2317"/>
                </a:lnTo>
                <a:close/>
                <a:moveTo>
                  <a:pt x="12779" y="2154"/>
                </a:moveTo>
                <a:lnTo>
                  <a:pt x="12666" y="2187"/>
                </a:lnTo>
                <a:lnTo>
                  <a:pt x="12677" y="2224"/>
                </a:lnTo>
                <a:lnTo>
                  <a:pt x="12789" y="2192"/>
                </a:lnTo>
                <a:lnTo>
                  <a:pt x="12779" y="2154"/>
                </a:lnTo>
                <a:close/>
                <a:moveTo>
                  <a:pt x="13351" y="2029"/>
                </a:moveTo>
                <a:lnTo>
                  <a:pt x="13340" y="1992"/>
                </a:lnTo>
                <a:lnTo>
                  <a:pt x="13228" y="2024"/>
                </a:lnTo>
                <a:lnTo>
                  <a:pt x="13239" y="2061"/>
                </a:lnTo>
                <a:lnTo>
                  <a:pt x="13351" y="2029"/>
                </a:lnTo>
                <a:close/>
                <a:moveTo>
                  <a:pt x="12490" y="2279"/>
                </a:moveTo>
                <a:lnTo>
                  <a:pt x="12602" y="2246"/>
                </a:lnTo>
                <a:lnTo>
                  <a:pt x="12592" y="2209"/>
                </a:lnTo>
                <a:lnTo>
                  <a:pt x="12479" y="2241"/>
                </a:lnTo>
                <a:lnTo>
                  <a:pt x="12490" y="2279"/>
                </a:lnTo>
                <a:close/>
                <a:moveTo>
                  <a:pt x="12292" y="2296"/>
                </a:moveTo>
                <a:lnTo>
                  <a:pt x="12303" y="2333"/>
                </a:lnTo>
                <a:lnTo>
                  <a:pt x="12415" y="2300"/>
                </a:lnTo>
                <a:lnTo>
                  <a:pt x="12404" y="2263"/>
                </a:lnTo>
                <a:lnTo>
                  <a:pt x="12292" y="2296"/>
                </a:lnTo>
                <a:close/>
                <a:moveTo>
                  <a:pt x="15202" y="16915"/>
                </a:moveTo>
                <a:lnTo>
                  <a:pt x="15180" y="16883"/>
                </a:lnTo>
                <a:lnTo>
                  <a:pt x="15085" y="16950"/>
                </a:lnTo>
                <a:lnTo>
                  <a:pt x="15108" y="16982"/>
                </a:lnTo>
                <a:lnTo>
                  <a:pt x="15202" y="16915"/>
                </a:lnTo>
                <a:close/>
                <a:moveTo>
                  <a:pt x="15966" y="16327"/>
                </a:moveTo>
                <a:lnTo>
                  <a:pt x="15872" y="16394"/>
                </a:lnTo>
                <a:lnTo>
                  <a:pt x="15894" y="16425"/>
                </a:lnTo>
                <a:lnTo>
                  <a:pt x="15988" y="16358"/>
                </a:lnTo>
                <a:lnTo>
                  <a:pt x="15966" y="16327"/>
                </a:lnTo>
                <a:close/>
                <a:moveTo>
                  <a:pt x="16680" y="15869"/>
                </a:moveTo>
                <a:lnTo>
                  <a:pt x="16775" y="15802"/>
                </a:lnTo>
                <a:lnTo>
                  <a:pt x="16752" y="15770"/>
                </a:lnTo>
                <a:lnTo>
                  <a:pt x="16658" y="15837"/>
                </a:lnTo>
                <a:lnTo>
                  <a:pt x="16680" y="15869"/>
                </a:lnTo>
                <a:close/>
                <a:moveTo>
                  <a:pt x="18252" y="14755"/>
                </a:moveTo>
                <a:lnTo>
                  <a:pt x="18347" y="14689"/>
                </a:lnTo>
                <a:lnTo>
                  <a:pt x="18324" y="14657"/>
                </a:lnTo>
                <a:lnTo>
                  <a:pt x="18230" y="14724"/>
                </a:lnTo>
                <a:lnTo>
                  <a:pt x="18252" y="14755"/>
                </a:lnTo>
                <a:close/>
                <a:moveTo>
                  <a:pt x="17381" y="15325"/>
                </a:moveTo>
                <a:lnTo>
                  <a:pt x="17287" y="15392"/>
                </a:lnTo>
                <a:lnTo>
                  <a:pt x="17309" y="15423"/>
                </a:lnTo>
                <a:lnTo>
                  <a:pt x="17403" y="15356"/>
                </a:lnTo>
                <a:lnTo>
                  <a:pt x="17381" y="15325"/>
                </a:lnTo>
                <a:close/>
                <a:moveTo>
                  <a:pt x="17246" y="15468"/>
                </a:moveTo>
                <a:lnTo>
                  <a:pt x="17224" y="15436"/>
                </a:lnTo>
                <a:lnTo>
                  <a:pt x="17129" y="15503"/>
                </a:lnTo>
                <a:lnTo>
                  <a:pt x="17152" y="15535"/>
                </a:lnTo>
                <a:lnTo>
                  <a:pt x="17246" y="15468"/>
                </a:lnTo>
                <a:close/>
                <a:moveTo>
                  <a:pt x="16909" y="15659"/>
                </a:moveTo>
                <a:lnTo>
                  <a:pt x="16815" y="15726"/>
                </a:lnTo>
                <a:lnTo>
                  <a:pt x="16837" y="15757"/>
                </a:lnTo>
                <a:lnTo>
                  <a:pt x="16932" y="15690"/>
                </a:lnTo>
                <a:lnTo>
                  <a:pt x="16909" y="15659"/>
                </a:lnTo>
                <a:close/>
                <a:moveTo>
                  <a:pt x="15652" y="16549"/>
                </a:moveTo>
                <a:lnTo>
                  <a:pt x="15557" y="16616"/>
                </a:lnTo>
                <a:lnTo>
                  <a:pt x="15580" y="16648"/>
                </a:lnTo>
                <a:lnTo>
                  <a:pt x="15674" y="16581"/>
                </a:lnTo>
                <a:lnTo>
                  <a:pt x="15652" y="16549"/>
                </a:lnTo>
                <a:close/>
                <a:moveTo>
                  <a:pt x="17938" y="14978"/>
                </a:moveTo>
                <a:lnTo>
                  <a:pt x="18032" y="14911"/>
                </a:lnTo>
                <a:lnTo>
                  <a:pt x="18010" y="14879"/>
                </a:lnTo>
                <a:lnTo>
                  <a:pt x="17915" y="14946"/>
                </a:lnTo>
                <a:lnTo>
                  <a:pt x="17938" y="14978"/>
                </a:lnTo>
                <a:close/>
                <a:moveTo>
                  <a:pt x="16366" y="16091"/>
                </a:moveTo>
                <a:lnTo>
                  <a:pt x="16460" y="16024"/>
                </a:lnTo>
                <a:lnTo>
                  <a:pt x="16438" y="15993"/>
                </a:lnTo>
                <a:lnTo>
                  <a:pt x="16343" y="16060"/>
                </a:lnTo>
                <a:lnTo>
                  <a:pt x="16366" y="16091"/>
                </a:lnTo>
                <a:close/>
                <a:moveTo>
                  <a:pt x="18167" y="14768"/>
                </a:moveTo>
                <a:lnTo>
                  <a:pt x="18073" y="14835"/>
                </a:lnTo>
                <a:lnTo>
                  <a:pt x="18095" y="14867"/>
                </a:lnTo>
                <a:lnTo>
                  <a:pt x="18190" y="14800"/>
                </a:lnTo>
                <a:lnTo>
                  <a:pt x="18167" y="14768"/>
                </a:lnTo>
                <a:close/>
                <a:moveTo>
                  <a:pt x="15023" y="16995"/>
                </a:moveTo>
                <a:lnTo>
                  <a:pt x="14928" y="17062"/>
                </a:lnTo>
                <a:lnTo>
                  <a:pt x="14951" y="17093"/>
                </a:lnTo>
                <a:lnTo>
                  <a:pt x="15045" y="17026"/>
                </a:lnTo>
                <a:lnTo>
                  <a:pt x="15023" y="16995"/>
                </a:lnTo>
                <a:close/>
                <a:moveTo>
                  <a:pt x="15243" y="16839"/>
                </a:moveTo>
                <a:lnTo>
                  <a:pt x="15265" y="16871"/>
                </a:lnTo>
                <a:lnTo>
                  <a:pt x="15360" y="16804"/>
                </a:lnTo>
                <a:lnTo>
                  <a:pt x="15337" y="16772"/>
                </a:lnTo>
                <a:lnTo>
                  <a:pt x="15243" y="16839"/>
                </a:lnTo>
                <a:close/>
                <a:moveTo>
                  <a:pt x="17781" y="15089"/>
                </a:moveTo>
                <a:lnTo>
                  <a:pt x="17875" y="15022"/>
                </a:lnTo>
                <a:lnTo>
                  <a:pt x="17853" y="14991"/>
                </a:lnTo>
                <a:lnTo>
                  <a:pt x="17758" y="15058"/>
                </a:lnTo>
                <a:lnTo>
                  <a:pt x="17781" y="15089"/>
                </a:lnTo>
                <a:close/>
                <a:moveTo>
                  <a:pt x="16123" y="16215"/>
                </a:moveTo>
                <a:lnTo>
                  <a:pt x="16029" y="16282"/>
                </a:lnTo>
                <a:lnTo>
                  <a:pt x="16051" y="16314"/>
                </a:lnTo>
                <a:lnTo>
                  <a:pt x="16146" y="16247"/>
                </a:lnTo>
                <a:lnTo>
                  <a:pt x="16123" y="16215"/>
                </a:lnTo>
                <a:close/>
                <a:moveTo>
                  <a:pt x="15400" y="16728"/>
                </a:moveTo>
                <a:lnTo>
                  <a:pt x="15422" y="16759"/>
                </a:lnTo>
                <a:lnTo>
                  <a:pt x="15517" y="16692"/>
                </a:lnTo>
                <a:lnTo>
                  <a:pt x="15494" y="16661"/>
                </a:lnTo>
                <a:lnTo>
                  <a:pt x="15400" y="16728"/>
                </a:lnTo>
                <a:close/>
                <a:moveTo>
                  <a:pt x="16617" y="15913"/>
                </a:moveTo>
                <a:lnTo>
                  <a:pt x="16595" y="15881"/>
                </a:lnTo>
                <a:lnTo>
                  <a:pt x="16500" y="15948"/>
                </a:lnTo>
                <a:lnTo>
                  <a:pt x="16523" y="15980"/>
                </a:lnTo>
                <a:lnTo>
                  <a:pt x="16617" y="15913"/>
                </a:lnTo>
                <a:close/>
                <a:moveTo>
                  <a:pt x="15831" y="16470"/>
                </a:moveTo>
                <a:lnTo>
                  <a:pt x="15809" y="16438"/>
                </a:lnTo>
                <a:lnTo>
                  <a:pt x="15714" y="16505"/>
                </a:lnTo>
                <a:lnTo>
                  <a:pt x="15737" y="16537"/>
                </a:lnTo>
                <a:lnTo>
                  <a:pt x="15831" y="16470"/>
                </a:lnTo>
                <a:close/>
                <a:moveTo>
                  <a:pt x="17538" y="15213"/>
                </a:moveTo>
                <a:lnTo>
                  <a:pt x="17444" y="15280"/>
                </a:lnTo>
                <a:lnTo>
                  <a:pt x="17466" y="15312"/>
                </a:lnTo>
                <a:lnTo>
                  <a:pt x="17561" y="15245"/>
                </a:lnTo>
                <a:lnTo>
                  <a:pt x="17538" y="15213"/>
                </a:lnTo>
                <a:close/>
                <a:moveTo>
                  <a:pt x="17089" y="15579"/>
                </a:moveTo>
                <a:lnTo>
                  <a:pt x="17067" y="15547"/>
                </a:lnTo>
                <a:lnTo>
                  <a:pt x="16972" y="15614"/>
                </a:lnTo>
                <a:lnTo>
                  <a:pt x="16995" y="15646"/>
                </a:lnTo>
                <a:lnTo>
                  <a:pt x="17089" y="15579"/>
                </a:lnTo>
                <a:close/>
                <a:moveTo>
                  <a:pt x="16280" y="16104"/>
                </a:moveTo>
                <a:lnTo>
                  <a:pt x="16186" y="16171"/>
                </a:lnTo>
                <a:lnTo>
                  <a:pt x="16208" y="16203"/>
                </a:lnTo>
                <a:lnTo>
                  <a:pt x="16303" y="16136"/>
                </a:lnTo>
                <a:lnTo>
                  <a:pt x="16280" y="16104"/>
                </a:lnTo>
                <a:close/>
                <a:moveTo>
                  <a:pt x="17623" y="15201"/>
                </a:moveTo>
                <a:lnTo>
                  <a:pt x="17718" y="15134"/>
                </a:lnTo>
                <a:lnTo>
                  <a:pt x="17695" y="15102"/>
                </a:lnTo>
                <a:lnTo>
                  <a:pt x="17601" y="15169"/>
                </a:lnTo>
                <a:lnTo>
                  <a:pt x="17623" y="15201"/>
                </a:lnTo>
                <a:close/>
                <a:moveTo>
                  <a:pt x="17583" y="16286"/>
                </a:moveTo>
                <a:lnTo>
                  <a:pt x="17525" y="16386"/>
                </a:lnTo>
                <a:lnTo>
                  <a:pt x="17559" y="16405"/>
                </a:lnTo>
                <a:lnTo>
                  <a:pt x="17616" y="16306"/>
                </a:lnTo>
                <a:lnTo>
                  <a:pt x="17583" y="16286"/>
                </a:lnTo>
                <a:close/>
                <a:moveTo>
                  <a:pt x="17621" y="16221"/>
                </a:moveTo>
                <a:lnTo>
                  <a:pt x="17654" y="16240"/>
                </a:lnTo>
                <a:lnTo>
                  <a:pt x="17712" y="16141"/>
                </a:lnTo>
                <a:lnTo>
                  <a:pt x="17678" y="16122"/>
                </a:lnTo>
                <a:lnTo>
                  <a:pt x="17621" y="16221"/>
                </a:lnTo>
                <a:close/>
                <a:moveTo>
                  <a:pt x="17391" y="16616"/>
                </a:moveTo>
                <a:lnTo>
                  <a:pt x="17334" y="16716"/>
                </a:lnTo>
                <a:lnTo>
                  <a:pt x="17367" y="16735"/>
                </a:lnTo>
                <a:lnTo>
                  <a:pt x="17425" y="16636"/>
                </a:lnTo>
                <a:lnTo>
                  <a:pt x="17391" y="16616"/>
                </a:lnTo>
                <a:close/>
                <a:moveTo>
                  <a:pt x="16946" y="17461"/>
                </a:moveTo>
                <a:lnTo>
                  <a:pt x="16912" y="17441"/>
                </a:lnTo>
                <a:lnTo>
                  <a:pt x="16855" y="17540"/>
                </a:lnTo>
                <a:lnTo>
                  <a:pt x="16888" y="17560"/>
                </a:lnTo>
                <a:lnTo>
                  <a:pt x="16946" y="17461"/>
                </a:lnTo>
                <a:close/>
                <a:moveTo>
                  <a:pt x="17200" y="16946"/>
                </a:moveTo>
                <a:lnTo>
                  <a:pt x="17142" y="17046"/>
                </a:lnTo>
                <a:lnTo>
                  <a:pt x="17176" y="17065"/>
                </a:lnTo>
                <a:lnTo>
                  <a:pt x="17233" y="16966"/>
                </a:lnTo>
                <a:lnTo>
                  <a:pt x="17200" y="16946"/>
                </a:lnTo>
                <a:close/>
                <a:moveTo>
                  <a:pt x="17774" y="15957"/>
                </a:moveTo>
                <a:lnTo>
                  <a:pt x="17717" y="16056"/>
                </a:lnTo>
                <a:lnTo>
                  <a:pt x="17750" y="16075"/>
                </a:lnTo>
                <a:lnTo>
                  <a:pt x="17808" y="15976"/>
                </a:lnTo>
                <a:lnTo>
                  <a:pt x="17774" y="15957"/>
                </a:lnTo>
                <a:close/>
                <a:moveTo>
                  <a:pt x="17008" y="17276"/>
                </a:moveTo>
                <a:lnTo>
                  <a:pt x="16951" y="17375"/>
                </a:lnTo>
                <a:lnTo>
                  <a:pt x="16984" y="17395"/>
                </a:lnTo>
                <a:lnTo>
                  <a:pt x="17042" y="17296"/>
                </a:lnTo>
                <a:lnTo>
                  <a:pt x="17008" y="17276"/>
                </a:lnTo>
                <a:close/>
                <a:moveTo>
                  <a:pt x="17463" y="16570"/>
                </a:moveTo>
                <a:lnTo>
                  <a:pt x="17521" y="16471"/>
                </a:lnTo>
                <a:lnTo>
                  <a:pt x="17487" y="16451"/>
                </a:lnTo>
                <a:lnTo>
                  <a:pt x="17429" y="16551"/>
                </a:lnTo>
                <a:lnTo>
                  <a:pt x="17463" y="16570"/>
                </a:lnTo>
                <a:close/>
                <a:moveTo>
                  <a:pt x="18382" y="14986"/>
                </a:moveTo>
                <a:lnTo>
                  <a:pt x="18349" y="14967"/>
                </a:lnTo>
                <a:lnTo>
                  <a:pt x="18291" y="15066"/>
                </a:lnTo>
                <a:lnTo>
                  <a:pt x="18325" y="15086"/>
                </a:lnTo>
                <a:lnTo>
                  <a:pt x="18382" y="14986"/>
                </a:lnTo>
                <a:close/>
                <a:moveTo>
                  <a:pt x="18387" y="14901"/>
                </a:moveTo>
                <a:lnTo>
                  <a:pt x="18420" y="14921"/>
                </a:lnTo>
                <a:lnTo>
                  <a:pt x="18478" y="14822"/>
                </a:lnTo>
                <a:lnTo>
                  <a:pt x="18444" y="14802"/>
                </a:lnTo>
                <a:lnTo>
                  <a:pt x="18387" y="14901"/>
                </a:lnTo>
                <a:close/>
                <a:moveTo>
                  <a:pt x="17329" y="16801"/>
                </a:moveTo>
                <a:lnTo>
                  <a:pt x="17295" y="16781"/>
                </a:lnTo>
                <a:lnTo>
                  <a:pt x="17238" y="16881"/>
                </a:lnTo>
                <a:lnTo>
                  <a:pt x="17271" y="16900"/>
                </a:lnTo>
                <a:lnTo>
                  <a:pt x="17329" y="16801"/>
                </a:lnTo>
                <a:close/>
                <a:moveTo>
                  <a:pt x="17138" y="17131"/>
                </a:moveTo>
                <a:lnTo>
                  <a:pt x="17104" y="17111"/>
                </a:lnTo>
                <a:lnTo>
                  <a:pt x="17046" y="17210"/>
                </a:lnTo>
                <a:lnTo>
                  <a:pt x="17080" y="17230"/>
                </a:lnTo>
                <a:lnTo>
                  <a:pt x="17138" y="17131"/>
                </a:lnTo>
                <a:close/>
                <a:moveTo>
                  <a:pt x="17812" y="15891"/>
                </a:moveTo>
                <a:lnTo>
                  <a:pt x="17846" y="15910"/>
                </a:lnTo>
                <a:lnTo>
                  <a:pt x="17903" y="15811"/>
                </a:lnTo>
                <a:lnTo>
                  <a:pt x="17870" y="15792"/>
                </a:lnTo>
                <a:lnTo>
                  <a:pt x="17812" y="15891"/>
                </a:lnTo>
                <a:close/>
                <a:moveTo>
                  <a:pt x="18004" y="15561"/>
                </a:moveTo>
                <a:lnTo>
                  <a:pt x="18037" y="15581"/>
                </a:lnTo>
                <a:lnTo>
                  <a:pt x="18095" y="15481"/>
                </a:lnTo>
                <a:lnTo>
                  <a:pt x="18061" y="15462"/>
                </a:lnTo>
                <a:lnTo>
                  <a:pt x="18004" y="15561"/>
                </a:lnTo>
                <a:close/>
                <a:moveTo>
                  <a:pt x="18195" y="15231"/>
                </a:moveTo>
                <a:lnTo>
                  <a:pt x="18229" y="15251"/>
                </a:lnTo>
                <a:lnTo>
                  <a:pt x="18286" y="15151"/>
                </a:lnTo>
                <a:lnTo>
                  <a:pt x="18253" y="15132"/>
                </a:lnTo>
                <a:lnTo>
                  <a:pt x="18195" y="15231"/>
                </a:lnTo>
                <a:close/>
                <a:moveTo>
                  <a:pt x="17966" y="15627"/>
                </a:moveTo>
                <a:lnTo>
                  <a:pt x="17908" y="15726"/>
                </a:lnTo>
                <a:lnTo>
                  <a:pt x="17942" y="15745"/>
                </a:lnTo>
                <a:lnTo>
                  <a:pt x="17999" y="15646"/>
                </a:lnTo>
                <a:lnTo>
                  <a:pt x="17966" y="15627"/>
                </a:lnTo>
                <a:close/>
                <a:moveTo>
                  <a:pt x="18191" y="15316"/>
                </a:moveTo>
                <a:lnTo>
                  <a:pt x="18157" y="15297"/>
                </a:lnTo>
                <a:lnTo>
                  <a:pt x="18099" y="15396"/>
                </a:lnTo>
                <a:lnTo>
                  <a:pt x="18133" y="15416"/>
                </a:lnTo>
                <a:lnTo>
                  <a:pt x="18191" y="15316"/>
                </a:lnTo>
                <a:close/>
                <a:moveTo>
                  <a:pt x="9664" y="18226"/>
                </a:moveTo>
                <a:lnTo>
                  <a:pt x="9670" y="18264"/>
                </a:lnTo>
                <a:lnTo>
                  <a:pt x="9784" y="18245"/>
                </a:lnTo>
                <a:lnTo>
                  <a:pt x="9778" y="18206"/>
                </a:lnTo>
                <a:lnTo>
                  <a:pt x="9664" y="18226"/>
                </a:lnTo>
                <a:close/>
                <a:moveTo>
                  <a:pt x="9854" y="18193"/>
                </a:moveTo>
                <a:lnTo>
                  <a:pt x="9860" y="18231"/>
                </a:lnTo>
                <a:lnTo>
                  <a:pt x="9974" y="18212"/>
                </a:lnTo>
                <a:lnTo>
                  <a:pt x="9968" y="18174"/>
                </a:lnTo>
                <a:lnTo>
                  <a:pt x="9854" y="18193"/>
                </a:lnTo>
                <a:close/>
                <a:moveTo>
                  <a:pt x="8714" y="18390"/>
                </a:moveTo>
                <a:lnTo>
                  <a:pt x="8721" y="18428"/>
                </a:lnTo>
                <a:lnTo>
                  <a:pt x="8835" y="18408"/>
                </a:lnTo>
                <a:lnTo>
                  <a:pt x="8828" y="18370"/>
                </a:lnTo>
                <a:lnTo>
                  <a:pt x="8714" y="18390"/>
                </a:lnTo>
                <a:close/>
                <a:moveTo>
                  <a:pt x="10423" y="18095"/>
                </a:moveTo>
                <a:lnTo>
                  <a:pt x="10430" y="18133"/>
                </a:lnTo>
                <a:lnTo>
                  <a:pt x="10544" y="18114"/>
                </a:lnTo>
                <a:lnTo>
                  <a:pt x="10538" y="18075"/>
                </a:lnTo>
                <a:lnTo>
                  <a:pt x="10423" y="18095"/>
                </a:lnTo>
                <a:close/>
                <a:moveTo>
                  <a:pt x="10044" y="18161"/>
                </a:moveTo>
                <a:lnTo>
                  <a:pt x="10050" y="18199"/>
                </a:lnTo>
                <a:lnTo>
                  <a:pt x="10164" y="18179"/>
                </a:lnTo>
                <a:lnTo>
                  <a:pt x="10158" y="18141"/>
                </a:lnTo>
                <a:lnTo>
                  <a:pt x="10044" y="18161"/>
                </a:lnTo>
                <a:close/>
                <a:moveTo>
                  <a:pt x="8904" y="18357"/>
                </a:moveTo>
                <a:lnTo>
                  <a:pt x="8911" y="18395"/>
                </a:lnTo>
                <a:lnTo>
                  <a:pt x="9025" y="18375"/>
                </a:lnTo>
                <a:lnTo>
                  <a:pt x="9018" y="18337"/>
                </a:lnTo>
                <a:lnTo>
                  <a:pt x="8904" y="18357"/>
                </a:lnTo>
                <a:close/>
                <a:moveTo>
                  <a:pt x="9284" y="18291"/>
                </a:moveTo>
                <a:lnTo>
                  <a:pt x="9291" y="18330"/>
                </a:lnTo>
                <a:lnTo>
                  <a:pt x="9405" y="18310"/>
                </a:lnTo>
                <a:lnTo>
                  <a:pt x="9398" y="18272"/>
                </a:lnTo>
                <a:lnTo>
                  <a:pt x="9284" y="18291"/>
                </a:lnTo>
                <a:close/>
                <a:moveTo>
                  <a:pt x="9094" y="18324"/>
                </a:moveTo>
                <a:lnTo>
                  <a:pt x="9101" y="18362"/>
                </a:lnTo>
                <a:lnTo>
                  <a:pt x="9215" y="18343"/>
                </a:lnTo>
                <a:lnTo>
                  <a:pt x="9208" y="18304"/>
                </a:lnTo>
                <a:lnTo>
                  <a:pt x="9094" y="18324"/>
                </a:lnTo>
                <a:close/>
                <a:moveTo>
                  <a:pt x="9474" y="18259"/>
                </a:moveTo>
                <a:lnTo>
                  <a:pt x="9480" y="18297"/>
                </a:lnTo>
                <a:lnTo>
                  <a:pt x="9595" y="18277"/>
                </a:lnTo>
                <a:lnTo>
                  <a:pt x="9588" y="18239"/>
                </a:lnTo>
                <a:lnTo>
                  <a:pt x="9474" y="18259"/>
                </a:lnTo>
                <a:close/>
                <a:moveTo>
                  <a:pt x="10234" y="18128"/>
                </a:moveTo>
                <a:lnTo>
                  <a:pt x="10240" y="18166"/>
                </a:lnTo>
                <a:lnTo>
                  <a:pt x="10354" y="18146"/>
                </a:lnTo>
                <a:lnTo>
                  <a:pt x="10348" y="18108"/>
                </a:lnTo>
                <a:lnTo>
                  <a:pt x="10234" y="18128"/>
                </a:lnTo>
                <a:close/>
                <a:moveTo>
                  <a:pt x="11753" y="17866"/>
                </a:moveTo>
                <a:lnTo>
                  <a:pt x="11759" y="17904"/>
                </a:lnTo>
                <a:lnTo>
                  <a:pt x="11873" y="17885"/>
                </a:lnTo>
                <a:lnTo>
                  <a:pt x="11867" y="17846"/>
                </a:lnTo>
                <a:lnTo>
                  <a:pt x="11753" y="17866"/>
                </a:lnTo>
                <a:close/>
                <a:moveTo>
                  <a:pt x="11563" y="17899"/>
                </a:moveTo>
                <a:lnTo>
                  <a:pt x="11569" y="17937"/>
                </a:lnTo>
                <a:lnTo>
                  <a:pt x="11684" y="17917"/>
                </a:lnTo>
                <a:lnTo>
                  <a:pt x="11677" y="17879"/>
                </a:lnTo>
                <a:lnTo>
                  <a:pt x="11563" y="17899"/>
                </a:lnTo>
                <a:close/>
                <a:moveTo>
                  <a:pt x="11183" y="17964"/>
                </a:moveTo>
                <a:lnTo>
                  <a:pt x="11190" y="18002"/>
                </a:lnTo>
                <a:lnTo>
                  <a:pt x="11304" y="17983"/>
                </a:lnTo>
                <a:lnTo>
                  <a:pt x="11297" y="17945"/>
                </a:lnTo>
                <a:lnTo>
                  <a:pt x="11183" y="17964"/>
                </a:lnTo>
                <a:close/>
                <a:moveTo>
                  <a:pt x="10803" y="18030"/>
                </a:moveTo>
                <a:lnTo>
                  <a:pt x="10810" y="18068"/>
                </a:lnTo>
                <a:lnTo>
                  <a:pt x="10924" y="18048"/>
                </a:lnTo>
                <a:lnTo>
                  <a:pt x="10917" y="18010"/>
                </a:lnTo>
                <a:lnTo>
                  <a:pt x="10803" y="18030"/>
                </a:lnTo>
                <a:close/>
                <a:moveTo>
                  <a:pt x="11373" y="17931"/>
                </a:moveTo>
                <a:lnTo>
                  <a:pt x="11380" y="17970"/>
                </a:lnTo>
                <a:lnTo>
                  <a:pt x="11494" y="17950"/>
                </a:lnTo>
                <a:lnTo>
                  <a:pt x="11487" y="17912"/>
                </a:lnTo>
                <a:lnTo>
                  <a:pt x="11373" y="17931"/>
                </a:lnTo>
                <a:close/>
                <a:moveTo>
                  <a:pt x="10613" y="18062"/>
                </a:moveTo>
                <a:lnTo>
                  <a:pt x="10620" y="18101"/>
                </a:lnTo>
                <a:lnTo>
                  <a:pt x="10734" y="18081"/>
                </a:lnTo>
                <a:lnTo>
                  <a:pt x="10727" y="18043"/>
                </a:lnTo>
                <a:lnTo>
                  <a:pt x="10613" y="18062"/>
                </a:lnTo>
                <a:close/>
                <a:moveTo>
                  <a:pt x="10993" y="17997"/>
                </a:moveTo>
                <a:lnTo>
                  <a:pt x="11000" y="18035"/>
                </a:lnTo>
                <a:lnTo>
                  <a:pt x="11114" y="18015"/>
                </a:lnTo>
                <a:lnTo>
                  <a:pt x="11107" y="17977"/>
                </a:lnTo>
                <a:lnTo>
                  <a:pt x="10993" y="17997"/>
                </a:lnTo>
                <a:close/>
                <a:moveTo>
                  <a:pt x="7385" y="18619"/>
                </a:moveTo>
                <a:lnTo>
                  <a:pt x="7391" y="18657"/>
                </a:lnTo>
                <a:lnTo>
                  <a:pt x="7505" y="18637"/>
                </a:lnTo>
                <a:lnTo>
                  <a:pt x="7499" y="18599"/>
                </a:lnTo>
                <a:lnTo>
                  <a:pt x="7385" y="18619"/>
                </a:lnTo>
                <a:close/>
                <a:moveTo>
                  <a:pt x="5676" y="18913"/>
                </a:moveTo>
                <a:lnTo>
                  <a:pt x="5682" y="18951"/>
                </a:lnTo>
                <a:lnTo>
                  <a:pt x="5796" y="18932"/>
                </a:lnTo>
                <a:lnTo>
                  <a:pt x="5790" y="18894"/>
                </a:lnTo>
                <a:lnTo>
                  <a:pt x="5676" y="18913"/>
                </a:lnTo>
                <a:close/>
                <a:moveTo>
                  <a:pt x="5866" y="18880"/>
                </a:moveTo>
                <a:lnTo>
                  <a:pt x="5872" y="18919"/>
                </a:lnTo>
                <a:lnTo>
                  <a:pt x="5986" y="18899"/>
                </a:lnTo>
                <a:lnTo>
                  <a:pt x="5980" y="18861"/>
                </a:lnTo>
                <a:lnTo>
                  <a:pt x="5866" y="18880"/>
                </a:lnTo>
                <a:close/>
                <a:moveTo>
                  <a:pt x="6245" y="18815"/>
                </a:moveTo>
                <a:lnTo>
                  <a:pt x="6252" y="18853"/>
                </a:lnTo>
                <a:lnTo>
                  <a:pt x="6366" y="18834"/>
                </a:lnTo>
                <a:lnTo>
                  <a:pt x="6359" y="18795"/>
                </a:lnTo>
                <a:lnTo>
                  <a:pt x="6245" y="18815"/>
                </a:lnTo>
                <a:close/>
                <a:moveTo>
                  <a:pt x="6055" y="18848"/>
                </a:moveTo>
                <a:lnTo>
                  <a:pt x="6062" y="18886"/>
                </a:lnTo>
                <a:lnTo>
                  <a:pt x="6176" y="18866"/>
                </a:lnTo>
                <a:lnTo>
                  <a:pt x="6170" y="18828"/>
                </a:lnTo>
                <a:lnTo>
                  <a:pt x="6055" y="18848"/>
                </a:lnTo>
                <a:close/>
                <a:moveTo>
                  <a:pt x="5486" y="18946"/>
                </a:moveTo>
                <a:lnTo>
                  <a:pt x="5492" y="18984"/>
                </a:lnTo>
                <a:lnTo>
                  <a:pt x="5606" y="18964"/>
                </a:lnTo>
                <a:lnTo>
                  <a:pt x="5600" y="18926"/>
                </a:lnTo>
                <a:lnTo>
                  <a:pt x="5486" y="18946"/>
                </a:lnTo>
                <a:close/>
                <a:moveTo>
                  <a:pt x="8524" y="18422"/>
                </a:moveTo>
                <a:lnTo>
                  <a:pt x="8531" y="18461"/>
                </a:lnTo>
                <a:lnTo>
                  <a:pt x="8645" y="18441"/>
                </a:lnTo>
                <a:lnTo>
                  <a:pt x="8638" y="18403"/>
                </a:lnTo>
                <a:lnTo>
                  <a:pt x="8524" y="18422"/>
                </a:lnTo>
                <a:close/>
                <a:moveTo>
                  <a:pt x="4916" y="19044"/>
                </a:moveTo>
                <a:lnTo>
                  <a:pt x="4917" y="19050"/>
                </a:lnTo>
                <a:lnTo>
                  <a:pt x="5034" y="19050"/>
                </a:lnTo>
                <a:lnTo>
                  <a:pt x="5030" y="19024"/>
                </a:lnTo>
                <a:lnTo>
                  <a:pt x="4916" y="19044"/>
                </a:lnTo>
                <a:close/>
                <a:moveTo>
                  <a:pt x="5296" y="18979"/>
                </a:moveTo>
                <a:lnTo>
                  <a:pt x="5302" y="19017"/>
                </a:lnTo>
                <a:lnTo>
                  <a:pt x="5416" y="18997"/>
                </a:lnTo>
                <a:lnTo>
                  <a:pt x="5410" y="18959"/>
                </a:lnTo>
                <a:lnTo>
                  <a:pt x="5296" y="18979"/>
                </a:lnTo>
                <a:close/>
                <a:moveTo>
                  <a:pt x="5106" y="19011"/>
                </a:moveTo>
                <a:lnTo>
                  <a:pt x="5112" y="19050"/>
                </a:lnTo>
                <a:lnTo>
                  <a:pt x="5227" y="19030"/>
                </a:lnTo>
                <a:lnTo>
                  <a:pt x="5220" y="18992"/>
                </a:lnTo>
                <a:lnTo>
                  <a:pt x="5106" y="19011"/>
                </a:lnTo>
                <a:close/>
                <a:moveTo>
                  <a:pt x="6435" y="18782"/>
                </a:moveTo>
                <a:lnTo>
                  <a:pt x="6442" y="18821"/>
                </a:lnTo>
                <a:lnTo>
                  <a:pt x="6556" y="18801"/>
                </a:lnTo>
                <a:lnTo>
                  <a:pt x="6549" y="18763"/>
                </a:lnTo>
                <a:lnTo>
                  <a:pt x="6435" y="18782"/>
                </a:lnTo>
                <a:close/>
                <a:moveTo>
                  <a:pt x="7765" y="18553"/>
                </a:moveTo>
                <a:lnTo>
                  <a:pt x="7771" y="18591"/>
                </a:lnTo>
                <a:lnTo>
                  <a:pt x="7885" y="18572"/>
                </a:lnTo>
                <a:lnTo>
                  <a:pt x="7879" y="18534"/>
                </a:lnTo>
                <a:lnTo>
                  <a:pt x="7765" y="18553"/>
                </a:lnTo>
                <a:close/>
                <a:moveTo>
                  <a:pt x="7955" y="18520"/>
                </a:moveTo>
                <a:lnTo>
                  <a:pt x="7961" y="18559"/>
                </a:lnTo>
                <a:lnTo>
                  <a:pt x="8075" y="18539"/>
                </a:lnTo>
                <a:lnTo>
                  <a:pt x="8069" y="18501"/>
                </a:lnTo>
                <a:lnTo>
                  <a:pt x="7955" y="18520"/>
                </a:lnTo>
                <a:close/>
                <a:moveTo>
                  <a:pt x="8144" y="18488"/>
                </a:moveTo>
                <a:lnTo>
                  <a:pt x="8151" y="18526"/>
                </a:lnTo>
                <a:lnTo>
                  <a:pt x="8265" y="18506"/>
                </a:lnTo>
                <a:lnTo>
                  <a:pt x="8259" y="18468"/>
                </a:lnTo>
                <a:lnTo>
                  <a:pt x="8144" y="18488"/>
                </a:lnTo>
                <a:close/>
                <a:moveTo>
                  <a:pt x="8334" y="18455"/>
                </a:moveTo>
                <a:lnTo>
                  <a:pt x="8341" y="18493"/>
                </a:lnTo>
                <a:lnTo>
                  <a:pt x="8455" y="18474"/>
                </a:lnTo>
                <a:lnTo>
                  <a:pt x="8448" y="18435"/>
                </a:lnTo>
                <a:lnTo>
                  <a:pt x="8334" y="18455"/>
                </a:lnTo>
                <a:close/>
                <a:moveTo>
                  <a:pt x="7195" y="18651"/>
                </a:moveTo>
                <a:lnTo>
                  <a:pt x="7202" y="18690"/>
                </a:lnTo>
                <a:lnTo>
                  <a:pt x="7316" y="18670"/>
                </a:lnTo>
                <a:lnTo>
                  <a:pt x="7309" y="18632"/>
                </a:lnTo>
                <a:lnTo>
                  <a:pt x="7195" y="18651"/>
                </a:lnTo>
                <a:close/>
                <a:moveTo>
                  <a:pt x="7005" y="18684"/>
                </a:moveTo>
                <a:lnTo>
                  <a:pt x="7012" y="18722"/>
                </a:lnTo>
                <a:lnTo>
                  <a:pt x="7126" y="18703"/>
                </a:lnTo>
                <a:lnTo>
                  <a:pt x="7119" y="18664"/>
                </a:lnTo>
                <a:lnTo>
                  <a:pt x="7005" y="18684"/>
                </a:lnTo>
                <a:close/>
                <a:moveTo>
                  <a:pt x="6815" y="18717"/>
                </a:moveTo>
                <a:lnTo>
                  <a:pt x="6822" y="18755"/>
                </a:lnTo>
                <a:lnTo>
                  <a:pt x="6936" y="18735"/>
                </a:lnTo>
                <a:lnTo>
                  <a:pt x="6929" y="18697"/>
                </a:lnTo>
                <a:lnTo>
                  <a:pt x="6815" y="18717"/>
                </a:lnTo>
                <a:close/>
                <a:moveTo>
                  <a:pt x="6625" y="18750"/>
                </a:moveTo>
                <a:lnTo>
                  <a:pt x="6632" y="18788"/>
                </a:lnTo>
                <a:lnTo>
                  <a:pt x="6746" y="18768"/>
                </a:lnTo>
                <a:lnTo>
                  <a:pt x="6739" y="18730"/>
                </a:lnTo>
                <a:lnTo>
                  <a:pt x="6625" y="18750"/>
                </a:lnTo>
                <a:close/>
                <a:moveTo>
                  <a:pt x="7575" y="18586"/>
                </a:moveTo>
                <a:lnTo>
                  <a:pt x="7581" y="18624"/>
                </a:lnTo>
                <a:lnTo>
                  <a:pt x="7695" y="18605"/>
                </a:lnTo>
                <a:lnTo>
                  <a:pt x="7689" y="18566"/>
                </a:lnTo>
                <a:lnTo>
                  <a:pt x="7575" y="18586"/>
                </a:lnTo>
                <a:close/>
                <a:moveTo>
                  <a:pt x="16332" y="18280"/>
                </a:moveTo>
                <a:lnTo>
                  <a:pt x="16361" y="18306"/>
                </a:lnTo>
                <a:lnTo>
                  <a:pt x="16438" y="18219"/>
                </a:lnTo>
                <a:lnTo>
                  <a:pt x="16409" y="18193"/>
                </a:lnTo>
                <a:lnTo>
                  <a:pt x="16332" y="18280"/>
                </a:lnTo>
                <a:close/>
                <a:moveTo>
                  <a:pt x="16203" y="18425"/>
                </a:moveTo>
                <a:lnTo>
                  <a:pt x="16232" y="18451"/>
                </a:lnTo>
                <a:lnTo>
                  <a:pt x="16309" y="18364"/>
                </a:lnTo>
                <a:lnTo>
                  <a:pt x="16280" y="18338"/>
                </a:lnTo>
                <a:lnTo>
                  <a:pt x="16203" y="18425"/>
                </a:lnTo>
                <a:close/>
                <a:moveTo>
                  <a:pt x="15818" y="18858"/>
                </a:moveTo>
                <a:lnTo>
                  <a:pt x="15847" y="18884"/>
                </a:lnTo>
                <a:lnTo>
                  <a:pt x="15924" y="18797"/>
                </a:lnTo>
                <a:lnTo>
                  <a:pt x="15895" y="18772"/>
                </a:lnTo>
                <a:lnTo>
                  <a:pt x="15818" y="18858"/>
                </a:lnTo>
                <a:close/>
                <a:moveTo>
                  <a:pt x="16075" y="18569"/>
                </a:moveTo>
                <a:lnTo>
                  <a:pt x="16104" y="18595"/>
                </a:lnTo>
                <a:lnTo>
                  <a:pt x="16181" y="18508"/>
                </a:lnTo>
                <a:lnTo>
                  <a:pt x="16152" y="18483"/>
                </a:lnTo>
                <a:lnTo>
                  <a:pt x="16075" y="18569"/>
                </a:lnTo>
                <a:close/>
                <a:moveTo>
                  <a:pt x="15946" y="18714"/>
                </a:moveTo>
                <a:lnTo>
                  <a:pt x="15975" y="18740"/>
                </a:lnTo>
                <a:lnTo>
                  <a:pt x="16053" y="18653"/>
                </a:lnTo>
                <a:lnTo>
                  <a:pt x="16024" y="18627"/>
                </a:lnTo>
                <a:lnTo>
                  <a:pt x="15946" y="18714"/>
                </a:lnTo>
                <a:close/>
                <a:moveTo>
                  <a:pt x="15690" y="19003"/>
                </a:moveTo>
                <a:lnTo>
                  <a:pt x="15719" y="19029"/>
                </a:lnTo>
                <a:lnTo>
                  <a:pt x="15796" y="18942"/>
                </a:lnTo>
                <a:lnTo>
                  <a:pt x="15767" y="18916"/>
                </a:lnTo>
                <a:lnTo>
                  <a:pt x="15690" y="19003"/>
                </a:lnTo>
                <a:close/>
                <a:moveTo>
                  <a:pt x="14712" y="17676"/>
                </a:moveTo>
                <a:lnTo>
                  <a:pt x="14674" y="17680"/>
                </a:lnTo>
                <a:lnTo>
                  <a:pt x="14687" y="17797"/>
                </a:lnTo>
                <a:lnTo>
                  <a:pt x="14726" y="17792"/>
                </a:lnTo>
                <a:lnTo>
                  <a:pt x="14712" y="17676"/>
                </a:lnTo>
                <a:close/>
                <a:moveTo>
                  <a:pt x="14830" y="19040"/>
                </a:moveTo>
                <a:lnTo>
                  <a:pt x="14832" y="19050"/>
                </a:lnTo>
                <a:lnTo>
                  <a:pt x="14871" y="19050"/>
                </a:lnTo>
                <a:lnTo>
                  <a:pt x="14869" y="19035"/>
                </a:lnTo>
                <a:lnTo>
                  <a:pt x="14830" y="19040"/>
                </a:lnTo>
                <a:close/>
                <a:moveTo>
                  <a:pt x="14735" y="17870"/>
                </a:moveTo>
                <a:lnTo>
                  <a:pt x="14696" y="17874"/>
                </a:lnTo>
                <a:lnTo>
                  <a:pt x="14710" y="17991"/>
                </a:lnTo>
                <a:lnTo>
                  <a:pt x="14748" y="17986"/>
                </a:lnTo>
                <a:lnTo>
                  <a:pt x="14735" y="17870"/>
                </a:lnTo>
                <a:close/>
                <a:moveTo>
                  <a:pt x="14757" y="18064"/>
                </a:moveTo>
                <a:lnTo>
                  <a:pt x="14718" y="18069"/>
                </a:lnTo>
                <a:lnTo>
                  <a:pt x="14732" y="18185"/>
                </a:lnTo>
                <a:lnTo>
                  <a:pt x="14770" y="18181"/>
                </a:lnTo>
                <a:lnTo>
                  <a:pt x="14757" y="18064"/>
                </a:lnTo>
                <a:close/>
                <a:moveTo>
                  <a:pt x="14847" y="18841"/>
                </a:moveTo>
                <a:lnTo>
                  <a:pt x="14808" y="18846"/>
                </a:lnTo>
                <a:lnTo>
                  <a:pt x="14821" y="18962"/>
                </a:lnTo>
                <a:lnTo>
                  <a:pt x="14860" y="18957"/>
                </a:lnTo>
                <a:lnTo>
                  <a:pt x="14847" y="18841"/>
                </a:lnTo>
                <a:close/>
                <a:moveTo>
                  <a:pt x="14824" y="18647"/>
                </a:moveTo>
                <a:lnTo>
                  <a:pt x="14786" y="18651"/>
                </a:lnTo>
                <a:lnTo>
                  <a:pt x="14799" y="18768"/>
                </a:lnTo>
                <a:lnTo>
                  <a:pt x="14838" y="18763"/>
                </a:lnTo>
                <a:lnTo>
                  <a:pt x="14824" y="18647"/>
                </a:lnTo>
                <a:close/>
                <a:moveTo>
                  <a:pt x="14802" y="18453"/>
                </a:moveTo>
                <a:lnTo>
                  <a:pt x="14763" y="18457"/>
                </a:lnTo>
                <a:lnTo>
                  <a:pt x="14777" y="18573"/>
                </a:lnTo>
                <a:lnTo>
                  <a:pt x="14815" y="18569"/>
                </a:lnTo>
                <a:lnTo>
                  <a:pt x="14802" y="18453"/>
                </a:lnTo>
                <a:close/>
                <a:moveTo>
                  <a:pt x="14779" y="18258"/>
                </a:moveTo>
                <a:lnTo>
                  <a:pt x="14741" y="18263"/>
                </a:lnTo>
                <a:lnTo>
                  <a:pt x="14754" y="18379"/>
                </a:lnTo>
                <a:lnTo>
                  <a:pt x="14793" y="18375"/>
                </a:lnTo>
                <a:lnTo>
                  <a:pt x="14779" y="18258"/>
                </a:lnTo>
                <a:close/>
                <a:moveTo>
                  <a:pt x="23165" y="11090"/>
                </a:moveTo>
                <a:cubicBezTo>
                  <a:pt x="23035" y="11090"/>
                  <a:pt x="22930" y="11195"/>
                  <a:pt x="22930" y="11325"/>
                </a:cubicBezTo>
                <a:cubicBezTo>
                  <a:pt x="22930" y="11429"/>
                  <a:pt x="22998" y="11518"/>
                  <a:pt x="23092" y="11548"/>
                </a:cubicBezTo>
                <a:lnTo>
                  <a:pt x="23074" y="11625"/>
                </a:lnTo>
                <a:lnTo>
                  <a:pt x="23112" y="11634"/>
                </a:lnTo>
                <a:lnTo>
                  <a:pt x="23130" y="11557"/>
                </a:lnTo>
                <a:cubicBezTo>
                  <a:pt x="23141" y="11559"/>
                  <a:pt x="23153" y="11560"/>
                  <a:pt x="23165" y="11560"/>
                </a:cubicBezTo>
                <a:cubicBezTo>
                  <a:pt x="23295" y="11560"/>
                  <a:pt x="23400" y="11455"/>
                  <a:pt x="23400" y="11325"/>
                </a:cubicBezTo>
                <a:cubicBezTo>
                  <a:pt x="23400" y="11195"/>
                  <a:pt x="23295" y="11090"/>
                  <a:pt x="23165" y="11090"/>
                </a:cubicBezTo>
                <a:close/>
                <a:moveTo>
                  <a:pt x="16650" y="10785"/>
                </a:moveTo>
                <a:lnTo>
                  <a:pt x="16611" y="10846"/>
                </a:lnTo>
                <a:lnTo>
                  <a:pt x="16644" y="10866"/>
                </a:lnTo>
                <a:lnTo>
                  <a:pt x="16682" y="10806"/>
                </a:lnTo>
                <a:cubicBezTo>
                  <a:pt x="16716" y="10824"/>
                  <a:pt x="16754" y="10835"/>
                  <a:pt x="16795" y="10835"/>
                </a:cubicBezTo>
                <a:cubicBezTo>
                  <a:pt x="16824" y="10835"/>
                  <a:pt x="16852" y="10830"/>
                  <a:pt x="16877" y="10820"/>
                </a:cubicBezTo>
                <a:lnTo>
                  <a:pt x="16908" y="10885"/>
                </a:lnTo>
                <a:lnTo>
                  <a:pt x="16943" y="10868"/>
                </a:lnTo>
                <a:lnTo>
                  <a:pt x="16912" y="10803"/>
                </a:lnTo>
                <a:cubicBezTo>
                  <a:pt x="16983" y="10763"/>
                  <a:pt x="17030" y="10687"/>
                  <a:pt x="17030" y="10600"/>
                </a:cubicBezTo>
                <a:cubicBezTo>
                  <a:pt x="17030" y="10470"/>
                  <a:pt x="16925" y="10365"/>
                  <a:pt x="16795" y="10365"/>
                </a:cubicBezTo>
                <a:cubicBezTo>
                  <a:pt x="16665" y="10365"/>
                  <a:pt x="16560" y="10470"/>
                  <a:pt x="16560" y="10600"/>
                </a:cubicBezTo>
                <a:cubicBezTo>
                  <a:pt x="16560" y="10675"/>
                  <a:pt x="16595" y="10741"/>
                  <a:pt x="16650" y="10785"/>
                </a:cubicBezTo>
                <a:close/>
                <a:moveTo>
                  <a:pt x="15735" y="1297"/>
                </a:moveTo>
                <a:lnTo>
                  <a:pt x="15660" y="1318"/>
                </a:lnTo>
                <a:lnTo>
                  <a:pt x="15671" y="1355"/>
                </a:lnTo>
                <a:lnTo>
                  <a:pt x="15746" y="1334"/>
                </a:lnTo>
                <a:cubicBezTo>
                  <a:pt x="15779" y="1422"/>
                  <a:pt x="15865" y="1485"/>
                  <a:pt x="15965" y="1485"/>
                </a:cubicBezTo>
                <a:cubicBezTo>
                  <a:pt x="16095" y="1485"/>
                  <a:pt x="16200" y="1380"/>
                  <a:pt x="16200" y="1250"/>
                </a:cubicBezTo>
                <a:cubicBezTo>
                  <a:pt x="16200" y="1120"/>
                  <a:pt x="16095" y="1015"/>
                  <a:pt x="15965" y="1015"/>
                </a:cubicBezTo>
                <a:cubicBezTo>
                  <a:pt x="15914" y="1015"/>
                  <a:pt x="15866" y="1032"/>
                  <a:pt x="15827" y="1060"/>
                </a:cubicBezTo>
                <a:lnTo>
                  <a:pt x="15779" y="1006"/>
                </a:lnTo>
                <a:lnTo>
                  <a:pt x="15750" y="1032"/>
                </a:lnTo>
                <a:lnTo>
                  <a:pt x="15798" y="1085"/>
                </a:lnTo>
                <a:cubicBezTo>
                  <a:pt x="15756" y="1127"/>
                  <a:pt x="15730" y="1186"/>
                  <a:pt x="15730" y="1250"/>
                </a:cubicBezTo>
                <a:cubicBezTo>
                  <a:pt x="15730" y="1266"/>
                  <a:pt x="15732" y="1282"/>
                  <a:pt x="15735" y="1297"/>
                </a:cubicBezTo>
                <a:close/>
                <a:moveTo>
                  <a:pt x="12935" y="4080"/>
                </a:moveTo>
                <a:cubicBezTo>
                  <a:pt x="12935" y="3950"/>
                  <a:pt x="12830" y="3845"/>
                  <a:pt x="12700" y="3845"/>
                </a:cubicBezTo>
                <a:cubicBezTo>
                  <a:pt x="12640" y="3845"/>
                  <a:pt x="12585" y="3868"/>
                  <a:pt x="12543" y="3905"/>
                </a:cubicBezTo>
                <a:lnTo>
                  <a:pt x="12533" y="3895"/>
                </a:lnTo>
                <a:lnTo>
                  <a:pt x="12506" y="3924"/>
                </a:lnTo>
                <a:lnTo>
                  <a:pt x="12517" y="3933"/>
                </a:lnTo>
                <a:cubicBezTo>
                  <a:pt x="12486" y="3972"/>
                  <a:pt x="12467" y="4021"/>
                  <a:pt x="12465" y="4074"/>
                </a:cubicBezTo>
                <a:lnTo>
                  <a:pt x="12468" y="4113"/>
                </a:lnTo>
                <a:cubicBezTo>
                  <a:pt x="12470" y="4133"/>
                  <a:pt x="12476" y="4152"/>
                  <a:pt x="12484" y="4171"/>
                </a:cubicBezTo>
                <a:lnTo>
                  <a:pt x="12418" y="4204"/>
                </a:lnTo>
                <a:lnTo>
                  <a:pt x="12436" y="4239"/>
                </a:lnTo>
                <a:lnTo>
                  <a:pt x="12501" y="4205"/>
                </a:lnTo>
                <a:cubicBezTo>
                  <a:pt x="12543" y="4271"/>
                  <a:pt x="12616" y="4315"/>
                  <a:pt x="12700" y="4315"/>
                </a:cubicBezTo>
                <a:cubicBezTo>
                  <a:pt x="12830" y="4315"/>
                  <a:pt x="12935" y="4210"/>
                  <a:pt x="12935" y="4080"/>
                </a:cubicBezTo>
                <a:close/>
                <a:moveTo>
                  <a:pt x="25173" y="16313"/>
                </a:moveTo>
                <a:lnTo>
                  <a:pt x="25103" y="16301"/>
                </a:lnTo>
                <a:lnTo>
                  <a:pt x="25096" y="16339"/>
                </a:lnTo>
                <a:lnTo>
                  <a:pt x="25166" y="16351"/>
                </a:lnTo>
                <a:cubicBezTo>
                  <a:pt x="25165" y="16357"/>
                  <a:pt x="25165" y="16364"/>
                  <a:pt x="25165" y="16371"/>
                </a:cubicBezTo>
                <a:cubicBezTo>
                  <a:pt x="25165" y="16501"/>
                  <a:pt x="25270" y="16606"/>
                  <a:pt x="25400" y="16606"/>
                </a:cubicBezTo>
                <a:lnTo>
                  <a:pt x="25400" y="16136"/>
                </a:lnTo>
                <a:cubicBezTo>
                  <a:pt x="25290" y="16136"/>
                  <a:pt x="25199" y="16211"/>
                  <a:pt x="25173" y="16313"/>
                </a:cubicBezTo>
                <a:close/>
                <a:moveTo>
                  <a:pt x="5140" y="780"/>
                </a:moveTo>
                <a:cubicBezTo>
                  <a:pt x="5140" y="910"/>
                  <a:pt x="5245" y="1015"/>
                  <a:pt x="5375" y="1015"/>
                </a:cubicBezTo>
                <a:cubicBezTo>
                  <a:pt x="5505" y="1015"/>
                  <a:pt x="5610" y="910"/>
                  <a:pt x="5610" y="780"/>
                </a:cubicBezTo>
                <a:cubicBezTo>
                  <a:pt x="5610" y="734"/>
                  <a:pt x="5596" y="691"/>
                  <a:pt x="5573" y="654"/>
                </a:cubicBezTo>
                <a:lnTo>
                  <a:pt x="5593" y="640"/>
                </a:lnTo>
                <a:lnTo>
                  <a:pt x="5570" y="609"/>
                </a:lnTo>
                <a:lnTo>
                  <a:pt x="5550" y="623"/>
                </a:lnTo>
                <a:cubicBezTo>
                  <a:pt x="5507" y="575"/>
                  <a:pt x="5445" y="545"/>
                  <a:pt x="5375" y="545"/>
                </a:cubicBezTo>
                <a:cubicBezTo>
                  <a:pt x="5245" y="545"/>
                  <a:pt x="5140" y="650"/>
                  <a:pt x="5140" y="780"/>
                </a:cubicBezTo>
                <a:close/>
                <a:moveTo>
                  <a:pt x="6684" y="131"/>
                </a:moveTo>
                <a:lnTo>
                  <a:pt x="6611" y="92"/>
                </a:lnTo>
                <a:cubicBezTo>
                  <a:pt x="6623" y="64"/>
                  <a:pt x="6630" y="33"/>
                  <a:pt x="6630" y="0"/>
                </a:cubicBezTo>
                <a:lnTo>
                  <a:pt x="6160" y="0"/>
                </a:lnTo>
                <a:cubicBezTo>
                  <a:pt x="6160" y="130"/>
                  <a:pt x="6265" y="235"/>
                  <a:pt x="6395" y="235"/>
                </a:cubicBezTo>
                <a:cubicBezTo>
                  <a:pt x="6478" y="235"/>
                  <a:pt x="6551" y="192"/>
                  <a:pt x="6593" y="126"/>
                </a:cubicBezTo>
                <a:lnTo>
                  <a:pt x="6665" y="165"/>
                </a:lnTo>
                <a:lnTo>
                  <a:pt x="6684" y="131"/>
                </a:lnTo>
                <a:close/>
                <a:moveTo>
                  <a:pt x="10945" y="2686"/>
                </a:moveTo>
                <a:lnTo>
                  <a:pt x="10892" y="2708"/>
                </a:lnTo>
                <a:lnTo>
                  <a:pt x="10907" y="2744"/>
                </a:lnTo>
                <a:lnTo>
                  <a:pt x="10956" y="2724"/>
                </a:lnTo>
                <a:cubicBezTo>
                  <a:pt x="10974" y="2771"/>
                  <a:pt x="11007" y="2811"/>
                  <a:pt x="11050" y="2838"/>
                </a:cubicBezTo>
                <a:lnTo>
                  <a:pt x="11042" y="2854"/>
                </a:lnTo>
                <a:lnTo>
                  <a:pt x="11076" y="2872"/>
                </a:lnTo>
                <a:lnTo>
                  <a:pt x="11084" y="2856"/>
                </a:lnTo>
                <a:cubicBezTo>
                  <a:pt x="11112" y="2868"/>
                  <a:pt x="11143" y="2875"/>
                  <a:pt x="11175" y="2875"/>
                </a:cubicBezTo>
                <a:cubicBezTo>
                  <a:pt x="11235" y="2875"/>
                  <a:pt x="11290" y="2852"/>
                  <a:pt x="11332" y="2815"/>
                </a:cubicBezTo>
                <a:lnTo>
                  <a:pt x="11342" y="2824"/>
                </a:lnTo>
                <a:lnTo>
                  <a:pt x="11369" y="2796"/>
                </a:lnTo>
                <a:lnTo>
                  <a:pt x="11359" y="2787"/>
                </a:lnTo>
                <a:cubicBezTo>
                  <a:pt x="11391" y="2746"/>
                  <a:pt x="11410" y="2695"/>
                  <a:pt x="11410" y="2640"/>
                </a:cubicBezTo>
                <a:cubicBezTo>
                  <a:pt x="11410" y="2624"/>
                  <a:pt x="11408" y="2608"/>
                  <a:pt x="11405" y="2593"/>
                </a:cubicBezTo>
                <a:lnTo>
                  <a:pt x="11480" y="2572"/>
                </a:lnTo>
                <a:lnTo>
                  <a:pt x="11469" y="2535"/>
                </a:lnTo>
                <a:lnTo>
                  <a:pt x="11394" y="2556"/>
                </a:lnTo>
                <a:cubicBezTo>
                  <a:pt x="11383" y="2526"/>
                  <a:pt x="11366" y="2499"/>
                  <a:pt x="11344" y="2477"/>
                </a:cubicBezTo>
                <a:lnTo>
                  <a:pt x="11393" y="2421"/>
                </a:lnTo>
                <a:lnTo>
                  <a:pt x="11365" y="2395"/>
                </a:lnTo>
                <a:lnTo>
                  <a:pt x="11314" y="2451"/>
                </a:lnTo>
                <a:cubicBezTo>
                  <a:pt x="11275" y="2422"/>
                  <a:pt x="11227" y="2405"/>
                  <a:pt x="11175" y="2405"/>
                </a:cubicBezTo>
                <a:cubicBezTo>
                  <a:pt x="11045" y="2405"/>
                  <a:pt x="10940" y="2510"/>
                  <a:pt x="10940" y="2640"/>
                </a:cubicBezTo>
                <a:cubicBezTo>
                  <a:pt x="10940" y="2656"/>
                  <a:pt x="10942" y="2671"/>
                  <a:pt x="10945" y="2686"/>
                </a:cubicBezTo>
                <a:close/>
                <a:moveTo>
                  <a:pt x="18939" y="14594"/>
                </a:moveTo>
                <a:lnTo>
                  <a:pt x="18861" y="14565"/>
                </a:lnTo>
                <a:cubicBezTo>
                  <a:pt x="18867" y="14544"/>
                  <a:pt x="18870" y="14522"/>
                  <a:pt x="18870" y="14500"/>
                </a:cubicBezTo>
                <a:cubicBezTo>
                  <a:pt x="18870" y="14370"/>
                  <a:pt x="18765" y="14265"/>
                  <a:pt x="18635" y="14265"/>
                </a:cubicBezTo>
                <a:cubicBezTo>
                  <a:pt x="18606" y="14265"/>
                  <a:pt x="18578" y="14271"/>
                  <a:pt x="18553" y="14280"/>
                </a:cubicBezTo>
                <a:lnTo>
                  <a:pt x="18522" y="14215"/>
                </a:lnTo>
                <a:lnTo>
                  <a:pt x="18487" y="14232"/>
                </a:lnTo>
                <a:lnTo>
                  <a:pt x="18518" y="14297"/>
                </a:lnTo>
                <a:cubicBezTo>
                  <a:pt x="18447" y="14337"/>
                  <a:pt x="18400" y="14413"/>
                  <a:pt x="18400" y="14500"/>
                </a:cubicBezTo>
                <a:cubicBezTo>
                  <a:pt x="18400" y="14532"/>
                  <a:pt x="18406" y="14563"/>
                  <a:pt x="18418" y="14590"/>
                </a:cubicBezTo>
                <a:lnTo>
                  <a:pt x="18387" y="14612"/>
                </a:lnTo>
                <a:lnTo>
                  <a:pt x="18410" y="14644"/>
                </a:lnTo>
                <a:lnTo>
                  <a:pt x="18436" y="14625"/>
                </a:lnTo>
                <a:cubicBezTo>
                  <a:pt x="18454" y="14653"/>
                  <a:pt x="18478" y="14678"/>
                  <a:pt x="18506" y="14696"/>
                </a:cubicBezTo>
                <a:lnTo>
                  <a:pt x="18482" y="14736"/>
                </a:lnTo>
                <a:lnTo>
                  <a:pt x="18516" y="14756"/>
                </a:lnTo>
                <a:lnTo>
                  <a:pt x="18540" y="14715"/>
                </a:lnTo>
                <a:cubicBezTo>
                  <a:pt x="18569" y="14728"/>
                  <a:pt x="18601" y="14735"/>
                  <a:pt x="18635" y="14735"/>
                </a:cubicBezTo>
                <a:cubicBezTo>
                  <a:pt x="18729" y="14735"/>
                  <a:pt x="18809" y="14680"/>
                  <a:pt x="18847" y="14601"/>
                </a:cubicBezTo>
                <a:lnTo>
                  <a:pt x="18925" y="14630"/>
                </a:lnTo>
                <a:lnTo>
                  <a:pt x="18939" y="14594"/>
                </a:lnTo>
                <a:close/>
                <a:moveTo>
                  <a:pt x="14850" y="17308"/>
                </a:moveTo>
                <a:cubicBezTo>
                  <a:pt x="14850" y="17264"/>
                  <a:pt x="14838" y="17223"/>
                  <a:pt x="14817" y="17188"/>
                </a:cubicBezTo>
                <a:lnTo>
                  <a:pt x="14888" y="17138"/>
                </a:lnTo>
                <a:lnTo>
                  <a:pt x="14865" y="17106"/>
                </a:lnTo>
                <a:lnTo>
                  <a:pt x="14794" y="17156"/>
                </a:lnTo>
                <a:cubicBezTo>
                  <a:pt x="14751" y="17106"/>
                  <a:pt x="14687" y="17073"/>
                  <a:pt x="14615" y="17073"/>
                </a:cubicBezTo>
                <a:cubicBezTo>
                  <a:pt x="14485" y="17073"/>
                  <a:pt x="14380" y="17178"/>
                  <a:pt x="14380" y="17308"/>
                </a:cubicBezTo>
                <a:cubicBezTo>
                  <a:pt x="14380" y="17318"/>
                  <a:pt x="14381" y="17328"/>
                  <a:pt x="14382" y="17337"/>
                </a:cubicBezTo>
                <a:lnTo>
                  <a:pt x="14347" y="17345"/>
                </a:lnTo>
                <a:lnTo>
                  <a:pt x="14355" y="17383"/>
                </a:lnTo>
                <a:lnTo>
                  <a:pt x="14390" y="17375"/>
                </a:lnTo>
                <a:cubicBezTo>
                  <a:pt x="14419" y="17472"/>
                  <a:pt x="14509" y="17543"/>
                  <a:pt x="14615" y="17543"/>
                </a:cubicBezTo>
                <a:cubicBezTo>
                  <a:pt x="14629" y="17543"/>
                  <a:pt x="14644" y="17542"/>
                  <a:pt x="14657" y="17539"/>
                </a:cubicBezTo>
                <a:lnTo>
                  <a:pt x="14665" y="17602"/>
                </a:lnTo>
                <a:lnTo>
                  <a:pt x="14703" y="17598"/>
                </a:lnTo>
                <a:lnTo>
                  <a:pt x="14695" y="17529"/>
                </a:lnTo>
                <a:cubicBezTo>
                  <a:pt x="14760" y="17505"/>
                  <a:pt x="14811" y="17454"/>
                  <a:pt x="14835" y="17390"/>
                </a:cubicBezTo>
                <a:lnTo>
                  <a:pt x="14920" y="17413"/>
                </a:lnTo>
                <a:lnTo>
                  <a:pt x="14931" y="17376"/>
                </a:lnTo>
                <a:lnTo>
                  <a:pt x="14846" y="17352"/>
                </a:lnTo>
                <a:cubicBezTo>
                  <a:pt x="14848" y="17338"/>
                  <a:pt x="14850" y="17323"/>
                  <a:pt x="14850" y="17308"/>
                </a:cubicBez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9" name="Logo UPD">
            <a:extLst>
              <a:ext uri="{FF2B5EF4-FFF2-40B4-BE49-F238E27FC236}">
                <a16:creationId xmlns:a16="http://schemas.microsoft.com/office/drawing/2014/main" id="{E81273A0-F1FD-4D3C-9023-9330F259261C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50850" y="450000"/>
            <a:ext cx="2080800" cy="716264"/>
          </a:xfrm>
          <a:custGeom>
            <a:avLst/>
            <a:gdLst>
              <a:gd name="T0" fmla="*/ 1928 w 5780"/>
              <a:gd name="T1" fmla="*/ 1975 h 1982"/>
              <a:gd name="T2" fmla="*/ 1430 w 5780"/>
              <a:gd name="T3" fmla="*/ 1979 h 1982"/>
              <a:gd name="T4" fmla="*/ 1430 w 5780"/>
              <a:gd name="T5" fmla="*/ 1979 h 1982"/>
              <a:gd name="T6" fmla="*/ 700 w 5780"/>
              <a:gd name="T7" fmla="*/ 1409 h 1982"/>
              <a:gd name="T8" fmla="*/ 1502 w 5780"/>
              <a:gd name="T9" fmla="*/ 1906 h 1982"/>
              <a:gd name="T10" fmla="*/ 1464 w 5780"/>
              <a:gd name="T11" fmla="*/ 1919 h 1982"/>
              <a:gd name="T12" fmla="*/ 5452 w 5780"/>
              <a:gd name="T13" fmla="*/ 883 h 1982"/>
              <a:gd name="T14" fmla="*/ 5769 w 5780"/>
              <a:gd name="T15" fmla="*/ 883 h 1982"/>
              <a:gd name="T16" fmla="*/ 5065 w 5780"/>
              <a:gd name="T17" fmla="*/ 1291 h 1982"/>
              <a:gd name="T18" fmla="*/ 5462 w 5780"/>
              <a:gd name="T19" fmla="*/ 1291 h 1982"/>
              <a:gd name="T20" fmla="*/ 5320 w 5780"/>
              <a:gd name="T21" fmla="*/ 1101 h 1982"/>
              <a:gd name="T22" fmla="*/ 5383 w 5780"/>
              <a:gd name="T23" fmla="*/ 751 h 1982"/>
              <a:gd name="T24" fmla="*/ 5240 w 5780"/>
              <a:gd name="T25" fmla="*/ 751 h 1982"/>
              <a:gd name="T26" fmla="*/ 4884 w 5780"/>
              <a:gd name="T27" fmla="*/ 1291 h 1982"/>
              <a:gd name="T28" fmla="*/ 4603 w 5780"/>
              <a:gd name="T29" fmla="*/ 1291 h 1982"/>
              <a:gd name="T30" fmla="*/ 4502 w 5780"/>
              <a:gd name="T31" fmla="*/ 1148 h 1982"/>
              <a:gd name="T32" fmla="*/ 4455 w 5780"/>
              <a:gd name="T33" fmla="*/ 911 h 1982"/>
              <a:gd name="T34" fmla="*/ 4292 w 5780"/>
              <a:gd name="T35" fmla="*/ 1076 h 1982"/>
              <a:gd name="T36" fmla="*/ 4162 w 5780"/>
              <a:gd name="T37" fmla="*/ 1257 h 1982"/>
              <a:gd name="T38" fmla="*/ 3959 w 5780"/>
              <a:gd name="T39" fmla="*/ 1083 h 1982"/>
              <a:gd name="T40" fmla="*/ 3856 w 5780"/>
              <a:gd name="T41" fmla="*/ 1291 h 1982"/>
              <a:gd name="T42" fmla="*/ 4102 w 5780"/>
              <a:gd name="T43" fmla="*/ 1291 h 1982"/>
              <a:gd name="T44" fmla="*/ 3856 w 5780"/>
              <a:gd name="T45" fmla="*/ 881 h 1982"/>
              <a:gd name="T46" fmla="*/ 3502 w 5780"/>
              <a:gd name="T47" fmla="*/ 1224 h 1982"/>
              <a:gd name="T48" fmla="*/ 3500 w 5780"/>
              <a:gd name="T49" fmla="*/ 882 h 1982"/>
              <a:gd name="T50" fmla="*/ 3691 w 5780"/>
              <a:gd name="T51" fmla="*/ 1291 h 1982"/>
              <a:gd name="T52" fmla="*/ 3159 w 5780"/>
              <a:gd name="T53" fmla="*/ 1181 h 1982"/>
              <a:gd name="T54" fmla="*/ 3196 w 5780"/>
              <a:gd name="T55" fmla="*/ 1293 h 1982"/>
              <a:gd name="T56" fmla="*/ 2819 w 5780"/>
              <a:gd name="T57" fmla="*/ 818 h 1982"/>
              <a:gd name="T58" fmla="*/ 2621 w 5780"/>
              <a:gd name="T59" fmla="*/ 1034 h 1982"/>
              <a:gd name="T60" fmla="*/ 2373 w 5780"/>
              <a:gd name="T61" fmla="*/ 818 h 1982"/>
              <a:gd name="T62" fmla="*/ 2445 w 5780"/>
              <a:gd name="T63" fmla="*/ 928 h 1982"/>
              <a:gd name="T64" fmla="*/ 2252 w 5780"/>
              <a:gd name="T65" fmla="*/ 818 h 1982"/>
              <a:gd name="T66" fmla="*/ 2004 w 5780"/>
              <a:gd name="T67" fmla="*/ 818 h 1982"/>
              <a:gd name="T68" fmla="*/ 5711 w 5780"/>
              <a:gd name="T69" fmla="*/ 1975 h 1982"/>
              <a:gd name="T70" fmla="*/ 5643 w 5780"/>
              <a:gd name="T71" fmla="*/ 1854 h 1982"/>
              <a:gd name="T72" fmla="*/ 5468 w 5780"/>
              <a:gd name="T73" fmla="*/ 1975 h 1982"/>
              <a:gd name="T74" fmla="*/ 5629 w 5780"/>
              <a:gd name="T75" fmla="*/ 1975 h 1982"/>
              <a:gd name="T76" fmla="*/ 5261 w 5780"/>
              <a:gd name="T77" fmla="*/ 1637 h 1982"/>
              <a:gd name="T78" fmla="*/ 5040 w 5780"/>
              <a:gd name="T79" fmla="*/ 1770 h 1982"/>
              <a:gd name="T80" fmla="*/ 5179 w 5780"/>
              <a:gd name="T81" fmla="*/ 1638 h 1982"/>
              <a:gd name="T82" fmla="*/ 5083 w 5780"/>
              <a:gd name="T83" fmla="*/ 1565 h 1982"/>
              <a:gd name="T84" fmla="*/ 4643 w 5780"/>
              <a:gd name="T85" fmla="*/ 1982 h 1982"/>
              <a:gd name="T86" fmla="*/ 4639 w 5780"/>
              <a:gd name="T87" fmla="*/ 1555 h 1982"/>
              <a:gd name="T88" fmla="*/ 4264 w 5780"/>
              <a:gd name="T89" fmla="*/ 1525 h 1982"/>
              <a:gd name="T90" fmla="*/ 4337 w 5780"/>
              <a:gd name="T91" fmla="*/ 1841 h 1982"/>
              <a:gd name="T92" fmla="*/ 4162 w 5780"/>
              <a:gd name="T93" fmla="*/ 1760 h 1982"/>
              <a:gd name="T94" fmla="*/ 4158 w 5780"/>
              <a:gd name="T95" fmla="*/ 1695 h 1982"/>
              <a:gd name="T96" fmla="*/ 4235 w 5780"/>
              <a:gd name="T97" fmla="*/ 1630 h 1982"/>
              <a:gd name="T98" fmla="*/ 3731 w 5780"/>
              <a:gd name="T99" fmla="*/ 1501 h 1982"/>
              <a:gd name="T100" fmla="*/ 3694 w 5780"/>
              <a:gd name="T101" fmla="*/ 1785 h 1982"/>
              <a:gd name="T102" fmla="*/ 3781 w 5780"/>
              <a:gd name="T103" fmla="*/ 1695 h 1982"/>
              <a:gd name="T104" fmla="*/ 3802 w 5780"/>
              <a:gd name="T105" fmla="*/ 1638 h 1982"/>
              <a:gd name="T106" fmla="*/ 3433 w 5780"/>
              <a:gd name="T107" fmla="*/ 1760 h 1982"/>
              <a:gd name="T108" fmla="*/ 3471 w 5780"/>
              <a:gd name="T109" fmla="*/ 1501 h 1982"/>
              <a:gd name="T110" fmla="*/ 3032 w 5780"/>
              <a:gd name="T111" fmla="*/ 1568 h 1982"/>
              <a:gd name="T112" fmla="*/ 3033 w 5780"/>
              <a:gd name="T113" fmla="*/ 1908 h 1982"/>
              <a:gd name="T114" fmla="*/ 2827 w 5780"/>
              <a:gd name="T115" fmla="*/ 1564 h 1982"/>
              <a:gd name="T116" fmla="*/ 2507 w 5780"/>
              <a:gd name="T117" fmla="*/ 1501 h 1982"/>
              <a:gd name="T118" fmla="*/ 2533 w 5780"/>
              <a:gd name="T119" fmla="*/ 1850 h 1982"/>
              <a:gd name="T120" fmla="*/ 2459 w 5780"/>
              <a:gd name="T121" fmla="*/ 1579 h 1982"/>
              <a:gd name="T122" fmla="*/ 2006 w 5780"/>
              <a:gd name="T123" fmla="*/ 1731 h 19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780" h="1982">
                <a:moveTo>
                  <a:pt x="2239" y="1643"/>
                </a:moveTo>
                <a:cubicBezTo>
                  <a:pt x="2239" y="1591"/>
                  <a:pt x="2216" y="1549"/>
                  <a:pt x="2174" y="1524"/>
                </a:cubicBezTo>
                <a:cubicBezTo>
                  <a:pt x="2148" y="1508"/>
                  <a:pt x="2123" y="1501"/>
                  <a:pt x="2054" y="1501"/>
                </a:cubicBezTo>
                <a:lnTo>
                  <a:pt x="1928" y="1501"/>
                </a:lnTo>
                <a:lnTo>
                  <a:pt x="1928" y="1975"/>
                </a:lnTo>
                <a:lnTo>
                  <a:pt x="2006" y="1975"/>
                </a:lnTo>
                <a:lnTo>
                  <a:pt x="2006" y="1794"/>
                </a:lnTo>
                <a:lnTo>
                  <a:pt x="2086" y="1794"/>
                </a:lnTo>
                <a:cubicBezTo>
                  <a:pt x="2171" y="1794"/>
                  <a:pt x="2239" y="1736"/>
                  <a:pt x="2239" y="1643"/>
                </a:cubicBezTo>
                <a:close/>
                <a:moveTo>
                  <a:pt x="1430" y="1979"/>
                </a:moveTo>
                <a:lnTo>
                  <a:pt x="0" y="1979"/>
                </a:lnTo>
                <a:lnTo>
                  <a:pt x="0" y="1397"/>
                </a:lnTo>
                <a:lnTo>
                  <a:pt x="299" y="1164"/>
                </a:lnTo>
                <a:lnTo>
                  <a:pt x="299" y="1747"/>
                </a:lnTo>
                <a:lnTo>
                  <a:pt x="1430" y="1979"/>
                </a:lnTo>
                <a:close/>
                <a:moveTo>
                  <a:pt x="700" y="583"/>
                </a:moveTo>
                <a:lnTo>
                  <a:pt x="413" y="815"/>
                </a:lnTo>
                <a:lnTo>
                  <a:pt x="413" y="1641"/>
                </a:lnTo>
                <a:lnTo>
                  <a:pt x="1438" y="1945"/>
                </a:lnTo>
                <a:lnTo>
                  <a:pt x="700" y="1409"/>
                </a:lnTo>
                <a:lnTo>
                  <a:pt x="700" y="583"/>
                </a:lnTo>
                <a:close/>
                <a:moveTo>
                  <a:pt x="1502" y="815"/>
                </a:moveTo>
                <a:lnTo>
                  <a:pt x="1227" y="594"/>
                </a:lnTo>
                <a:lnTo>
                  <a:pt x="1227" y="1025"/>
                </a:lnTo>
                <a:lnTo>
                  <a:pt x="1502" y="1906"/>
                </a:lnTo>
                <a:lnTo>
                  <a:pt x="1502" y="815"/>
                </a:lnTo>
                <a:close/>
                <a:moveTo>
                  <a:pt x="1112" y="0"/>
                </a:moveTo>
                <a:lnTo>
                  <a:pt x="815" y="233"/>
                </a:lnTo>
                <a:lnTo>
                  <a:pt x="815" y="1316"/>
                </a:lnTo>
                <a:lnTo>
                  <a:pt x="1464" y="1919"/>
                </a:lnTo>
                <a:lnTo>
                  <a:pt x="1112" y="1107"/>
                </a:lnTo>
                <a:lnTo>
                  <a:pt x="1112" y="0"/>
                </a:lnTo>
                <a:close/>
                <a:moveTo>
                  <a:pt x="5780" y="818"/>
                </a:moveTo>
                <a:lnTo>
                  <a:pt x="5452" y="818"/>
                </a:lnTo>
                <a:lnTo>
                  <a:pt x="5452" y="883"/>
                </a:lnTo>
                <a:lnTo>
                  <a:pt x="5572" y="883"/>
                </a:lnTo>
                <a:lnTo>
                  <a:pt x="5572" y="1291"/>
                </a:lnTo>
                <a:lnTo>
                  <a:pt x="5650" y="1291"/>
                </a:lnTo>
                <a:lnTo>
                  <a:pt x="5650" y="883"/>
                </a:lnTo>
                <a:lnTo>
                  <a:pt x="5769" y="883"/>
                </a:lnTo>
                <a:lnTo>
                  <a:pt x="5780" y="818"/>
                </a:lnTo>
                <a:close/>
                <a:moveTo>
                  <a:pt x="5462" y="1291"/>
                </a:moveTo>
                <a:lnTo>
                  <a:pt x="5311" y="817"/>
                </a:lnTo>
                <a:lnTo>
                  <a:pt x="5220" y="817"/>
                </a:lnTo>
                <a:lnTo>
                  <a:pt x="5065" y="1291"/>
                </a:lnTo>
                <a:lnTo>
                  <a:pt x="5146" y="1291"/>
                </a:lnTo>
                <a:lnTo>
                  <a:pt x="5184" y="1166"/>
                </a:lnTo>
                <a:lnTo>
                  <a:pt x="5338" y="1166"/>
                </a:lnTo>
                <a:lnTo>
                  <a:pt x="5376" y="1291"/>
                </a:lnTo>
                <a:lnTo>
                  <a:pt x="5462" y="1291"/>
                </a:lnTo>
                <a:close/>
                <a:moveTo>
                  <a:pt x="5320" y="1101"/>
                </a:moveTo>
                <a:lnTo>
                  <a:pt x="5204" y="1101"/>
                </a:lnTo>
                <a:cubicBezTo>
                  <a:pt x="5214" y="1069"/>
                  <a:pt x="5263" y="895"/>
                  <a:pt x="5263" y="895"/>
                </a:cubicBezTo>
                <a:lnTo>
                  <a:pt x="5264" y="895"/>
                </a:lnTo>
                <a:cubicBezTo>
                  <a:pt x="5267" y="914"/>
                  <a:pt x="5315" y="1090"/>
                  <a:pt x="5320" y="1101"/>
                </a:cubicBezTo>
                <a:close/>
                <a:moveTo>
                  <a:pt x="5383" y="751"/>
                </a:moveTo>
                <a:cubicBezTo>
                  <a:pt x="5383" y="724"/>
                  <a:pt x="5362" y="703"/>
                  <a:pt x="5338" y="703"/>
                </a:cubicBezTo>
                <a:cubicBezTo>
                  <a:pt x="5312" y="703"/>
                  <a:pt x="5291" y="724"/>
                  <a:pt x="5291" y="751"/>
                </a:cubicBezTo>
                <a:cubicBezTo>
                  <a:pt x="5291" y="777"/>
                  <a:pt x="5312" y="798"/>
                  <a:pt x="5337" y="798"/>
                </a:cubicBezTo>
                <a:cubicBezTo>
                  <a:pt x="5362" y="798"/>
                  <a:pt x="5383" y="777"/>
                  <a:pt x="5383" y="751"/>
                </a:cubicBezTo>
                <a:close/>
                <a:moveTo>
                  <a:pt x="5240" y="751"/>
                </a:moveTo>
                <a:cubicBezTo>
                  <a:pt x="5240" y="724"/>
                  <a:pt x="5219" y="703"/>
                  <a:pt x="5194" y="703"/>
                </a:cubicBezTo>
                <a:cubicBezTo>
                  <a:pt x="5169" y="703"/>
                  <a:pt x="5148" y="724"/>
                  <a:pt x="5148" y="751"/>
                </a:cubicBezTo>
                <a:cubicBezTo>
                  <a:pt x="5148" y="777"/>
                  <a:pt x="5169" y="798"/>
                  <a:pt x="5194" y="798"/>
                </a:cubicBezTo>
                <a:cubicBezTo>
                  <a:pt x="5219" y="798"/>
                  <a:pt x="5240" y="777"/>
                  <a:pt x="5240" y="751"/>
                </a:cubicBezTo>
                <a:close/>
                <a:moveTo>
                  <a:pt x="5092" y="818"/>
                </a:moveTo>
                <a:lnTo>
                  <a:pt x="4764" y="818"/>
                </a:lnTo>
                <a:lnTo>
                  <a:pt x="4764" y="883"/>
                </a:lnTo>
                <a:lnTo>
                  <a:pt x="4884" y="883"/>
                </a:lnTo>
                <a:lnTo>
                  <a:pt x="4884" y="1291"/>
                </a:lnTo>
                <a:lnTo>
                  <a:pt x="4962" y="1291"/>
                </a:lnTo>
                <a:lnTo>
                  <a:pt x="4962" y="883"/>
                </a:lnTo>
                <a:lnTo>
                  <a:pt x="5081" y="883"/>
                </a:lnTo>
                <a:lnTo>
                  <a:pt x="5092" y="818"/>
                </a:lnTo>
                <a:close/>
                <a:moveTo>
                  <a:pt x="4603" y="1291"/>
                </a:moveTo>
                <a:lnTo>
                  <a:pt x="4684" y="1291"/>
                </a:lnTo>
                <a:lnTo>
                  <a:pt x="4684" y="818"/>
                </a:lnTo>
                <a:lnTo>
                  <a:pt x="4603" y="818"/>
                </a:lnTo>
                <a:lnTo>
                  <a:pt x="4603" y="1291"/>
                </a:lnTo>
                <a:close/>
                <a:moveTo>
                  <a:pt x="4502" y="1148"/>
                </a:moveTo>
                <a:cubicBezTo>
                  <a:pt x="4502" y="1077"/>
                  <a:pt x="4454" y="1033"/>
                  <a:pt x="4386" y="1013"/>
                </a:cubicBezTo>
                <a:lnTo>
                  <a:pt x="4330" y="997"/>
                </a:lnTo>
                <a:cubicBezTo>
                  <a:pt x="4283" y="983"/>
                  <a:pt x="4267" y="968"/>
                  <a:pt x="4267" y="939"/>
                </a:cubicBezTo>
                <a:cubicBezTo>
                  <a:pt x="4267" y="900"/>
                  <a:pt x="4297" y="874"/>
                  <a:pt x="4344" y="874"/>
                </a:cubicBezTo>
                <a:cubicBezTo>
                  <a:pt x="4382" y="874"/>
                  <a:pt x="4412" y="885"/>
                  <a:pt x="4455" y="911"/>
                </a:cubicBezTo>
                <a:lnTo>
                  <a:pt x="4491" y="855"/>
                </a:lnTo>
                <a:cubicBezTo>
                  <a:pt x="4449" y="826"/>
                  <a:pt x="4395" y="810"/>
                  <a:pt x="4341" y="810"/>
                </a:cubicBezTo>
                <a:cubicBezTo>
                  <a:pt x="4246" y="810"/>
                  <a:pt x="4180" y="867"/>
                  <a:pt x="4180" y="950"/>
                </a:cubicBezTo>
                <a:cubicBezTo>
                  <a:pt x="4180" y="978"/>
                  <a:pt x="4187" y="1000"/>
                  <a:pt x="4200" y="1019"/>
                </a:cubicBezTo>
                <a:cubicBezTo>
                  <a:pt x="4218" y="1046"/>
                  <a:pt x="4249" y="1064"/>
                  <a:pt x="4292" y="1076"/>
                </a:cubicBezTo>
                <a:lnTo>
                  <a:pt x="4343" y="1090"/>
                </a:lnTo>
                <a:cubicBezTo>
                  <a:pt x="4391" y="1104"/>
                  <a:pt x="4413" y="1126"/>
                  <a:pt x="4413" y="1161"/>
                </a:cubicBezTo>
                <a:cubicBezTo>
                  <a:pt x="4413" y="1208"/>
                  <a:pt x="4378" y="1236"/>
                  <a:pt x="4320" y="1236"/>
                </a:cubicBezTo>
                <a:cubicBezTo>
                  <a:pt x="4272" y="1236"/>
                  <a:pt x="4234" y="1222"/>
                  <a:pt x="4192" y="1197"/>
                </a:cubicBezTo>
                <a:lnTo>
                  <a:pt x="4162" y="1257"/>
                </a:lnTo>
                <a:cubicBezTo>
                  <a:pt x="4209" y="1285"/>
                  <a:pt x="4263" y="1300"/>
                  <a:pt x="4317" y="1300"/>
                </a:cubicBezTo>
                <a:cubicBezTo>
                  <a:pt x="4438" y="1300"/>
                  <a:pt x="4502" y="1227"/>
                  <a:pt x="4502" y="1148"/>
                </a:cubicBezTo>
                <a:close/>
                <a:moveTo>
                  <a:pt x="4102" y="1291"/>
                </a:moveTo>
                <a:lnTo>
                  <a:pt x="4032" y="1177"/>
                </a:lnTo>
                <a:cubicBezTo>
                  <a:pt x="4008" y="1138"/>
                  <a:pt x="3976" y="1092"/>
                  <a:pt x="3959" y="1083"/>
                </a:cubicBezTo>
                <a:cubicBezTo>
                  <a:pt x="4033" y="1083"/>
                  <a:pt x="4077" y="1021"/>
                  <a:pt x="4077" y="953"/>
                </a:cubicBezTo>
                <a:cubicBezTo>
                  <a:pt x="4077" y="879"/>
                  <a:pt x="4029" y="818"/>
                  <a:pt x="3923" y="818"/>
                </a:cubicBezTo>
                <a:lnTo>
                  <a:pt x="3779" y="818"/>
                </a:lnTo>
                <a:lnTo>
                  <a:pt x="3779" y="1291"/>
                </a:lnTo>
                <a:lnTo>
                  <a:pt x="3856" y="1291"/>
                </a:lnTo>
                <a:lnTo>
                  <a:pt x="3856" y="1086"/>
                </a:lnTo>
                <a:cubicBezTo>
                  <a:pt x="3871" y="1087"/>
                  <a:pt x="3878" y="1092"/>
                  <a:pt x="3887" y="1101"/>
                </a:cubicBezTo>
                <a:cubicBezTo>
                  <a:pt x="3913" y="1127"/>
                  <a:pt x="3935" y="1159"/>
                  <a:pt x="3967" y="1218"/>
                </a:cubicBezTo>
                <a:lnTo>
                  <a:pt x="4008" y="1291"/>
                </a:lnTo>
                <a:lnTo>
                  <a:pt x="4102" y="1291"/>
                </a:lnTo>
                <a:close/>
                <a:moveTo>
                  <a:pt x="3995" y="954"/>
                </a:moveTo>
                <a:cubicBezTo>
                  <a:pt x="3995" y="978"/>
                  <a:pt x="3986" y="998"/>
                  <a:pt x="3974" y="1011"/>
                </a:cubicBezTo>
                <a:cubicBezTo>
                  <a:pt x="3959" y="1025"/>
                  <a:pt x="3937" y="1031"/>
                  <a:pt x="3896" y="1031"/>
                </a:cubicBezTo>
                <a:lnTo>
                  <a:pt x="3856" y="1031"/>
                </a:lnTo>
                <a:lnTo>
                  <a:pt x="3856" y="881"/>
                </a:lnTo>
                <a:lnTo>
                  <a:pt x="3899" y="881"/>
                </a:lnTo>
                <a:cubicBezTo>
                  <a:pt x="3969" y="881"/>
                  <a:pt x="3995" y="906"/>
                  <a:pt x="3995" y="954"/>
                </a:cubicBezTo>
                <a:close/>
                <a:moveTo>
                  <a:pt x="3691" y="1291"/>
                </a:moveTo>
                <a:lnTo>
                  <a:pt x="3691" y="1224"/>
                </a:lnTo>
                <a:lnTo>
                  <a:pt x="3502" y="1224"/>
                </a:lnTo>
                <a:lnTo>
                  <a:pt x="3502" y="1076"/>
                </a:lnTo>
                <a:lnTo>
                  <a:pt x="3646" y="1076"/>
                </a:lnTo>
                <a:lnTo>
                  <a:pt x="3646" y="1011"/>
                </a:lnTo>
                <a:lnTo>
                  <a:pt x="3500" y="1011"/>
                </a:lnTo>
                <a:lnTo>
                  <a:pt x="3500" y="882"/>
                </a:lnTo>
                <a:lnTo>
                  <a:pt x="3674" y="882"/>
                </a:lnTo>
                <a:lnTo>
                  <a:pt x="3684" y="818"/>
                </a:lnTo>
                <a:lnTo>
                  <a:pt x="3422" y="818"/>
                </a:lnTo>
                <a:lnTo>
                  <a:pt x="3422" y="1291"/>
                </a:lnTo>
                <a:lnTo>
                  <a:pt x="3691" y="1291"/>
                </a:lnTo>
                <a:close/>
                <a:moveTo>
                  <a:pt x="3358" y="818"/>
                </a:moveTo>
                <a:lnTo>
                  <a:pt x="3276" y="818"/>
                </a:lnTo>
                <a:lnTo>
                  <a:pt x="3189" y="1082"/>
                </a:lnTo>
                <a:cubicBezTo>
                  <a:pt x="3166" y="1152"/>
                  <a:pt x="3161" y="1181"/>
                  <a:pt x="3161" y="1181"/>
                </a:cubicBezTo>
                <a:lnTo>
                  <a:pt x="3159" y="1181"/>
                </a:lnTo>
                <a:cubicBezTo>
                  <a:pt x="3159" y="1181"/>
                  <a:pt x="3154" y="1146"/>
                  <a:pt x="3135" y="1086"/>
                </a:cubicBezTo>
                <a:lnTo>
                  <a:pt x="3049" y="818"/>
                </a:lnTo>
                <a:lnTo>
                  <a:pt x="2963" y="818"/>
                </a:lnTo>
                <a:lnTo>
                  <a:pt x="3122" y="1293"/>
                </a:lnTo>
                <a:lnTo>
                  <a:pt x="3196" y="1293"/>
                </a:lnTo>
                <a:lnTo>
                  <a:pt x="3358" y="818"/>
                </a:lnTo>
                <a:close/>
                <a:moveTo>
                  <a:pt x="2819" y="1291"/>
                </a:moveTo>
                <a:lnTo>
                  <a:pt x="2900" y="1291"/>
                </a:lnTo>
                <a:lnTo>
                  <a:pt x="2900" y="818"/>
                </a:lnTo>
                <a:lnTo>
                  <a:pt x="2819" y="818"/>
                </a:lnTo>
                <a:lnTo>
                  <a:pt x="2819" y="1291"/>
                </a:lnTo>
                <a:close/>
                <a:moveTo>
                  <a:pt x="2694" y="1291"/>
                </a:moveTo>
                <a:lnTo>
                  <a:pt x="2694" y="818"/>
                </a:lnTo>
                <a:lnTo>
                  <a:pt x="2620" y="818"/>
                </a:lnTo>
                <a:lnTo>
                  <a:pt x="2621" y="1034"/>
                </a:lnTo>
                <a:cubicBezTo>
                  <a:pt x="2621" y="1077"/>
                  <a:pt x="2626" y="1144"/>
                  <a:pt x="2628" y="1168"/>
                </a:cubicBezTo>
                <a:lnTo>
                  <a:pt x="2626" y="1170"/>
                </a:lnTo>
                <a:cubicBezTo>
                  <a:pt x="2620" y="1149"/>
                  <a:pt x="2599" y="1092"/>
                  <a:pt x="2577" y="1049"/>
                </a:cubicBezTo>
                <a:lnTo>
                  <a:pt x="2462" y="818"/>
                </a:lnTo>
                <a:lnTo>
                  <a:pt x="2373" y="818"/>
                </a:lnTo>
                <a:lnTo>
                  <a:pt x="2373" y="1291"/>
                </a:lnTo>
                <a:lnTo>
                  <a:pt x="2451" y="1291"/>
                </a:lnTo>
                <a:lnTo>
                  <a:pt x="2448" y="1062"/>
                </a:lnTo>
                <a:cubicBezTo>
                  <a:pt x="2447" y="1020"/>
                  <a:pt x="2447" y="970"/>
                  <a:pt x="2443" y="930"/>
                </a:cubicBezTo>
                <a:lnTo>
                  <a:pt x="2445" y="928"/>
                </a:lnTo>
                <a:cubicBezTo>
                  <a:pt x="2454" y="956"/>
                  <a:pt x="2480" y="1016"/>
                  <a:pt x="2505" y="1068"/>
                </a:cubicBezTo>
                <a:lnTo>
                  <a:pt x="2611" y="1291"/>
                </a:lnTo>
                <a:lnTo>
                  <a:pt x="2694" y="1291"/>
                </a:lnTo>
                <a:close/>
                <a:moveTo>
                  <a:pt x="2252" y="1158"/>
                </a:moveTo>
                <a:lnTo>
                  <a:pt x="2252" y="818"/>
                </a:lnTo>
                <a:lnTo>
                  <a:pt x="2173" y="818"/>
                </a:lnTo>
                <a:lnTo>
                  <a:pt x="2173" y="1136"/>
                </a:lnTo>
                <a:cubicBezTo>
                  <a:pt x="2173" y="1198"/>
                  <a:pt x="2145" y="1232"/>
                  <a:pt x="2088" y="1232"/>
                </a:cubicBezTo>
                <a:cubicBezTo>
                  <a:pt x="2030" y="1232"/>
                  <a:pt x="2004" y="1208"/>
                  <a:pt x="2004" y="1136"/>
                </a:cubicBezTo>
                <a:lnTo>
                  <a:pt x="2004" y="818"/>
                </a:lnTo>
                <a:lnTo>
                  <a:pt x="1924" y="818"/>
                </a:lnTo>
                <a:lnTo>
                  <a:pt x="1924" y="1159"/>
                </a:lnTo>
                <a:cubicBezTo>
                  <a:pt x="1924" y="1235"/>
                  <a:pt x="1963" y="1299"/>
                  <a:pt x="2088" y="1299"/>
                </a:cubicBezTo>
                <a:cubicBezTo>
                  <a:pt x="2192" y="1299"/>
                  <a:pt x="2252" y="1245"/>
                  <a:pt x="2252" y="1158"/>
                </a:cubicBezTo>
                <a:close/>
                <a:moveTo>
                  <a:pt x="5711" y="1975"/>
                </a:moveTo>
                <a:lnTo>
                  <a:pt x="5711" y="1501"/>
                </a:lnTo>
                <a:lnTo>
                  <a:pt x="5637" y="1501"/>
                </a:lnTo>
                <a:lnTo>
                  <a:pt x="5638" y="1718"/>
                </a:lnTo>
                <a:cubicBezTo>
                  <a:pt x="5638" y="1761"/>
                  <a:pt x="5643" y="1828"/>
                  <a:pt x="5645" y="1852"/>
                </a:cubicBezTo>
                <a:lnTo>
                  <a:pt x="5643" y="1854"/>
                </a:lnTo>
                <a:cubicBezTo>
                  <a:pt x="5637" y="1832"/>
                  <a:pt x="5616" y="1776"/>
                  <a:pt x="5595" y="1733"/>
                </a:cubicBezTo>
                <a:lnTo>
                  <a:pt x="5480" y="1501"/>
                </a:lnTo>
                <a:lnTo>
                  <a:pt x="5391" y="1501"/>
                </a:lnTo>
                <a:lnTo>
                  <a:pt x="5391" y="1975"/>
                </a:lnTo>
                <a:lnTo>
                  <a:pt x="5468" y="1975"/>
                </a:lnTo>
                <a:lnTo>
                  <a:pt x="5465" y="1746"/>
                </a:lnTo>
                <a:cubicBezTo>
                  <a:pt x="5465" y="1704"/>
                  <a:pt x="5464" y="1654"/>
                  <a:pt x="5460" y="1614"/>
                </a:cubicBezTo>
                <a:lnTo>
                  <a:pt x="5463" y="1612"/>
                </a:lnTo>
                <a:cubicBezTo>
                  <a:pt x="5471" y="1640"/>
                  <a:pt x="5497" y="1700"/>
                  <a:pt x="5523" y="1752"/>
                </a:cubicBezTo>
                <a:lnTo>
                  <a:pt x="5629" y="1975"/>
                </a:lnTo>
                <a:lnTo>
                  <a:pt x="5711" y="1975"/>
                </a:lnTo>
                <a:close/>
                <a:moveTo>
                  <a:pt x="5286" y="1975"/>
                </a:moveTo>
                <a:lnTo>
                  <a:pt x="5216" y="1861"/>
                </a:lnTo>
                <a:cubicBezTo>
                  <a:pt x="5192" y="1822"/>
                  <a:pt x="5160" y="1776"/>
                  <a:pt x="5143" y="1767"/>
                </a:cubicBezTo>
                <a:cubicBezTo>
                  <a:pt x="5217" y="1767"/>
                  <a:pt x="5261" y="1705"/>
                  <a:pt x="5261" y="1637"/>
                </a:cubicBezTo>
                <a:cubicBezTo>
                  <a:pt x="5261" y="1563"/>
                  <a:pt x="5213" y="1501"/>
                  <a:pt x="5107" y="1501"/>
                </a:cubicBezTo>
                <a:lnTo>
                  <a:pt x="4962" y="1501"/>
                </a:lnTo>
                <a:lnTo>
                  <a:pt x="4962" y="1975"/>
                </a:lnTo>
                <a:lnTo>
                  <a:pt x="5040" y="1975"/>
                </a:lnTo>
                <a:lnTo>
                  <a:pt x="5040" y="1770"/>
                </a:lnTo>
                <a:cubicBezTo>
                  <a:pt x="5055" y="1771"/>
                  <a:pt x="5062" y="1776"/>
                  <a:pt x="5070" y="1785"/>
                </a:cubicBezTo>
                <a:cubicBezTo>
                  <a:pt x="5096" y="1811"/>
                  <a:pt x="5118" y="1843"/>
                  <a:pt x="5151" y="1902"/>
                </a:cubicBezTo>
                <a:lnTo>
                  <a:pt x="5192" y="1975"/>
                </a:lnTo>
                <a:lnTo>
                  <a:pt x="5286" y="1975"/>
                </a:lnTo>
                <a:close/>
                <a:moveTo>
                  <a:pt x="5179" y="1638"/>
                </a:moveTo>
                <a:cubicBezTo>
                  <a:pt x="5179" y="1662"/>
                  <a:pt x="5170" y="1682"/>
                  <a:pt x="5157" y="1695"/>
                </a:cubicBezTo>
                <a:cubicBezTo>
                  <a:pt x="5143" y="1709"/>
                  <a:pt x="5121" y="1715"/>
                  <a:pt x="5080" y="1715"/>
                </a:cubicBezTo>
                <a:lnTo>
                  <a:pt x="5040" y="1715"/>
                </a:lnTo>
                <a:lnTo>
                  <a:pt x="5040" y="1565"/>
                </a:lnTo>
                <a:lnTo>
                  <a:pt x="5083" y="1565"/>
                </a:lnTo>
                <a:cubicBezTo>
                  <a:pt x="5153" y="1565"/>
                  <a:pt x="5179" y="1590"/>
                  <a:pt x="5179" y="1638"/>
                </a:cubicBezTo>
                <a:close/>
                <a:moveTo>
                  <a:pt x="4837" y="1739"/>
                </a:moveTo>
                <a:cubicBezTo>
                  <a:pt x="4837" y="1601"/>
                  <a:pt x="4773" y="1495"/>
                  <a:pt x="4639" y="1495"/>
                </a:cubicBezTo>
                <a:cubicBezTo>
                  <a:pt x="4521" y="1495"/>
                  <a:pt x="4442" y="1582"/>
                  <a:pt x="4442" y="1738"/>
                </a:cubicBezTo>
                <a:cubicBezTo>
                  <a:pt x="4442" y="1878"/>
                  <a:pt x="4508" y="1982"/>
                  <a:pt x="4643" y="1982"/>
                </a:cubicBezTo>
                <a:cubicBezTo>
                  <a:pt x="4766" y="1982"/>
                  <a:pt x="4837" y="1886"/>
                  <a:pt x="4837" y="1739"/>
                </a:cubicBezTo>
                <a:close/>
                <a:moveTo>
                  <a:pt x="4747" y="1744"/>
                </a:moveTo>
                <a:cubicBezTo>
                  <a:pt x="4747" y="1871"/>
                  <a:pt x="4711" y="1923"/>
                  <a:pt x="4641" y="1923"/>
                </a:cubicBezTo>
                <a:cubicBezTo>
                  <a:pt x="4560" y="1923"/>
                  <a:pt x="4529" y="1855"/>
                  <a:pt x="4529" y="1733"/>
                </a:cubicBezTo>
                <a:cubicBezTo>
                  <a:pt x="4529" y="1620"/>
                  <a:pt x="4559" y="1555"/>
                  <a:pt x="4639" y="1555"/>
                </a:cubicBezTo>
                <a:cubicBezTo>
                  <a:pt x="4724" y="1555"/>
                  <a:pt x="4747" y="1628"/>
                  <a:pt x="4747" y="1744"/>
                </a:cubicBezTo>
                <a:close/>
                <a:moveTo>
                  <a:pt x="4337" y="1841"/>
                </a:moveTo>
                <a:cubicBezTo>
                  <a:pt x="4337" y="1793"/>
                  <a:pt x="4315" y="1740"/>
                  <a:pt x="4236" y="1721"/>
                </a:cubicBezTo>
                <a:cubicBezTo>
                  <a:pt x="4289" y="1706"/>
                  <a:pt x="4318" y="1668"/>
                  <a:pt x="4318" y="1618"/>
                </a:cubicBezTo>
                <a:cubicBezTo>
                  <a:pt x="4318" y="1578"/>
                  <a:pt x="4300" y="1547"/>
                  <a:pt x="4264" y="1525"/>
                </a:cubicBezTo>
                <a:cubicBezTo>
                  <a:pt x="4235" y="1506"/>
                  <a:pt x="4210" y="1501"/>
                  <a:pt x="4140" y="1501"/>
                </a:cubicBezTo>
                <a:lnTo>
                  <a:pt x="4015" y="1501"/>
                </a:lnTo>
                <a:lnTo>
                  <a:pt x="4015" y="1975"/>
                </a:lnTo>
                <a:lnTo>
                  <a:pt x="4152" y="1975"/>
                </a:lnTo>
                <a:cubicBezTo>
                  <a:pt x="4272" y="1975"/>
                  <a:pt x="4337" y="1934"/>
                  <a:pt x="4337" y="1841"/>
                </a:cubicBezTo>
                <a:close/>
                <a:moveTo>
                  <a:pt x="4250" y="1833"/>
                </a:moveTo>
                <a:cubicBezTo>
                  <a:pt x="4250" y="1876"/>
                  <a:pt x="4224" y="1910"/>
                  <a:pt x="4164" y="1910"/>
                </a:cubicBezTo>
                <a:lnTo>
                  <a:pt x="4093" y="1910"/>
                </a:lnTo>
                <a:lnTo>
                  <a:pt x="4093" y="1760"/>
                </a:lnTo>
                <a:lnTo>
                  <a:pt x="4162" y="1760"/>
                </a:lnTo>
                <a:cubicBezTo>
                  <a:pt x="4184" y="1760"/>
                  <a:pt x="4194" y="1761"/>
                  <a:pt x="4206" y="1764"/>
                </a:cubicBezTo>
                <a:cubicBezTo>
                  <a:pt x="4232" y="1772"/>
                  <a:pt x="4250" y="1800"/>
                  <a:pt x="4250" y="1833"/>
                </a:cubicBezTo>
                <a:close/>
                <a:moveTo>
                  <a:pt x="4235" y="1630"/>
                </a:moveTo>
                <a:cubicBezTo>
                  <a:pt x="4235" y="1642"/>
                  <a:pt x="4231" y="1662"/>
                  <a:pt x="4216" y="1677"/>
                </a:cubicBezTo>
                <a:cubicBezTo>
                  <a:pt x="4201" y="1693"/>
                  <a:pt x="4187" y="1695"/>
                  <a:pt x="4158" y="1695"/>
                </a:cubicBezTo>
                <a:lnTo>
                  <a:pt x="4091" y="1695"/>
                </a:lnTo>
                <a:lnTo>
                  <a:pt x="4091" y="1566"/>
                </a:lnTo>
                <a:lnTo>
                  <a:pt x="4152" y="1566"/>
                </a:lnTo>
                <a:cubicBezTo>
                  <a:pt x="4175" y="1566"/>
                  <a:pt x="4187" y="1568"/>
                  <a:pt x="4197" y="1571"/>
                </a:cubicBezTo>
                <a:cubicBezTo>
                  <a:pt x="4219" y="1579"/>
                  <a:pt x="4235" y="1603"/>
                  <a:pt x="4235" y="1630"/>
                </a:cubicBezTo>
                <a:close/>
                <a:moveTo>
                  <a:pt x="3910" y="1975"/>
                </a:moveTo>
                <a:lnTo>
                  <a:pt x="3840" y="1861"/>
                </a:lnTo>
                <a:cubicBezTo>
                  <a:pt x="3815" y="1822"/>
                  <a:pt x="3784" y="1776"/>
                  <a:pt x="3767" y="1767"/>
                </a:cubicBezTo>
                <a:cubicBezTo>
                  <a:pt x="3841" y="1767"/>
                  <a:pt x="3885" y="1705"/>
                  <a:pt x="3885" y="1637"/>
                </a:cubicBezTo>
                <a:cubicBezTo>
                  <a:pt x="3885" y="1563"/>
                  <a:pt x="3837" y="1501"/>
                  <a:pt x="3731" y="1501"/>
                </a:cubicBezTo>
                <a:lnTo>
                  <a:pt x="3586" y="1501"/>
                </a:lnTo>
                <a:lnTo>
                  <a:pt x="3586" y="1975"/>
                </a:lnTo>
                <a:lnTo>
                  <a:pt x="3664" y="1975"/>
                </a:lnTo>
                <a:lnTo>
                  <a:pt x="3664" y="1770"/>
                </a:lnTo>
                <a:cubicBezTo>
                  <a:pt x="3679" y="1771"/>
                  <a:pt x="3686" y="1776"/>
                  <a:pt x="3694" y="1785"/>
                </a:cubicBezTo>
                <a:cubicBezTo>
                  <a:pt x="3720" y="1811"/>
                  <a:pt x="3742" y="1843"/>
                  <a:pt x="3775" y="1902"/>
                </a:cubicBezTo>
                <a:lnTo>
                  <a:pt x="3816" y="1975"/>
                </a:lnTo>
                <a:lnTo>
                  <a:pt x="3910" y="1975"/>
                </a:lnTo>
                <a:close/>
                <a:moveTo>
                  <a:pt x="3802" y="1638"/>
                </a:moveTo>
                <a:cubicBezTo>
                  <a:pt x="3802" y="1662"/>
                  <a:pt x="3794" y="1682"/>
                  <a:pt x="3781" y="1695"/>
                </a:cubicBezTo>
                <a:cubicBezTo>
                  <a:pt x="3767" y="1709"/>
                  <a:pt x="3745" y="1715"/>
                  <a:pt x="3704" y="1715"/>
                </a:cubicBezTo>
                <a:lnTo>
                  <a:pt x="3664" y="1715"/>
                </a:lnTo>
                <a:lnTo>
                  <a:pt x="3664" y="1565"/>
                </a:lnTo>
                <a:lnTo>
                  <a:pt x="3707" y="1565"/>
                </a:lnTo>
                <a:cubicBezTo>
                  <a:pt x="3777" y="1565"/>
                  <a:pt x="3802" y="1590"/>
                  <a:pt x="3802" y="1638"/>
                </a:cubicBezTo>
                <a:close/>
                <a:moveTo>
                  <a:pt x="3478" y="1975"/>
                </a:moveTo>
                <a:lnTo>
                  <a:pt x="3478" y="1908"/>
                </a:lnTo>
                <a:lnTo>
                  <a:pt x="3289" y="1908"/>
                </a:lnTo>
                <a:lnTo>
                  <a:pt x="3289" y="1760"/>
                </a:lnTo>
                <a:lnTo>
                  <a:pt x="3433" y="1760"/>
                </a:lnTo>
                <a:lnTo>
                  <a:pt x="3433" y="1695"/>
                </a:lnTo>
                <a:lnTo>
                  <a:pt x="3287" y="1695"/>
                </a:lnTo>
                <a:lnTo>
                  <a:pt x="3287" y="1566"/>
                </a:lnTo>
                <a:lnTo>
                  <a:pt x="3461" y="1566"/>
                </a:lnTo>
                <a:lnTo>
                  <a:pt x="3471" y="1501"/>
                </a:lnTo>
                <a:lnTo>
                  <a:pt x="3209" y="1501"/>
                </a:lnTo>
                <a:lnTo>
                  <a:pt x="3209" y="1975"/>
                </a:lnTo>
                <a:lnTo>
                  <a:pt x="3478" y="1975"/>
                </a:lnTo>
                <a:close/>
                <a:moveTo>
                  <a:pt x="3083" y="1739"/>
                </a:moveTo>
                <a:cubicBezTo>
                  <a:pt x="3083" y="1666"/>
                  <a:pt x="3067" y="1609"/>
                  <a:pt x="3032" y="1568"/>
                </a:cubicBezTo>
                <a:cubicBezTo>
                  <a:pt x="2987" y="1518"/>
                  <a:pt x="2935" y="1501"/>
                  <a:pt x="2846" y="1501"/>
                </a:cubicBezTo>
                <a:lnTo>
                  <a:pt x="2747" y="1501"/>
                </a:lnTo>
                <a:lnTo>
                  <a:pt x="2747" y="1975"/>
                </a:lnTo>
                <a:lnTo>
                  <a:pt x="2864" y="1975"/>
                </a:lnTo>
                <a:cubicBezTo>
                  <a:pt x="2953" y="1975"/>
                  <a:pt x="2994" y="1959"/>
                  <a:pt x="3033" y="1908"/>
                </a:cubicBezTo>
                <a:cubicBezTo>
                  <a:pt x="3065" y="1867"/>
                  <a:pt x="3083" y="1811"/>
                  <a:pt x="3083" y="1739"/>
                </a:cubicBezTo>
                <a:close/>
                <a:moveTo>
                  <a:pt x="2996" y="1748"/>
                </a:moveTo>
                <a:cubicBezTo>
                  <a:pt x="2996" y="1855"/>
                  <a:pt x="2962" y="1910"/>
                  <a:pt x="2879" y="1910"/>
                </a:cubicBezTo>
                <a:lnTo>
                  <a:pt x="2827" y="1910"/>
                </a:lnTo>
                <a:lnTo>
                  <a:pt x="2827" y="1564"/>
                </a:lnTo>
                <a:lnTo>
                  <a:pt x="2877" y="1564"/>
                </a:lnTo>
                <a:cubicBezTo>
                  <a:pt x="2919" y="1564"/>
                  <a:pt x="2944" y="1575"/>
                  <a:pt x="2966" y="1605"/>
                </a:cubicBezTo>
                <a:cubicBezTo>
                  <a:pt x="2990" y="1638"/>
                  <a:pt x="2996" y="1687"/>
                  <a:pt x="2996" y="1748"/>
                </a:cubicBezTo>
                <a:close/>
                <a:moveTo>
                  <a:pt x="2658" y="1975"/>
                </a:moveTo>
                <a:lnTo>
                  <a:pt x="2507" y="1501"/>
                </a:lnTo>
                <a:lnTo>
                  <a:pt x="2416" y="1501"/>
                </a:lnTo>
                <a:lnTo>
                  <a:pt x="2260" y="1975"/>
                </a:lnTo>
                <a:lnTo>
                  <a:pt x="2342" y="1975"/>
                </a:lnTo>
                <a:lnTo>
                  <a:pt x="2380" y="1850"/>
                </a:lnTo>
                <a:lnTo>
                  <a:pt x="2533" y="1850"/>
                </a:lnTo>
                <a:lnTo>
                  <a:pt x="2572" y="1975"/>
                </a:lnTo>
                <a:lnTo>
                  <a:pt x="2658" y="1975"/>
                </a:lnTo>
                <a:close/>
                <a:moveTo>
                  <a:pt x="2515" y="1785"/>
                </a:moveTo>
                <a:lnTo>
                  <a:pt x="2399" y="1785"/>
                </a:lnTo>
                <a:cubicBezTo>
                  <a:pt x="2410" y="1753"/>
                  <a:pt x="2459" y="1579"/>
                  <a:pt x="2459" y="1579"/>
                </a:cubicBezTo>
                <a:lnTo>
                  <a:pt x="2459" y="1579"/>
                </a:lnTo>
                <a:cubicBezTo>
                  <a:pt x="2463" y="1598"/>
                  <a:pt x="2511" y="1774"/>
                  <a:pt x="2515" y="1785"/>
                </a:cubicBezTo>
                <a:close/>
                <a:moveTo>
                  <a:pt x="2152" y="1648"/>
                </a:moveTo>
                <a:cubicBezTo>
                  <a:pt x="2152" y="1704"/>
                  <a:pt x="2125" y="1731"/>
                  <a:pt x="2067" y="1731"/>
                </a:cubicBezTo>
                <a:lnTo>
                  <a:pt x="2006" y="1731"/>
                </a:lnTo>
                <a:lnTo>
                  <a:pt x="2006" y="1565"/>
                </a:lnTo>
                <a:lnTo>
                  <a:pt x="2067" y="1565"/>
                </a:lnTo>
                <a:cubicBezTo>
                  <a:pt x="2098" y="1565"/>
                  <a:pt x="2119" y="1573"/>
                  <a:pt x="2133" y="1588"/>
                </a:cubicBezTo>
                <a:cubicBezTo>
                  <a:pt x="2146" y="1602"/>
                  <a:pt x="2152" y="1622"/>
                  <a:pt x="2152" y="1648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38" name="Freihandform: Form 37">
            <a:extLst>
              <a:ext uri="{FF2B5EF4-FFF2-40B4-BE49-F238E27FC236}">
                <a16:creationId xmlns:a16="http://schemas.microsoft.com/office/drawing/2014/main" id="{D6B4A9B5-5BEA-4E2C-B690-BAFEC886997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625976" y="0"/>
            <a:ext cx="4518025" cy="4068763"/>
          </a:xfrm>
          <a:custGeom>
            <a:avLst/>
            <a:gdLst>
              <a:gd name="connsiteX0" fmla="*/ 2833204 w 4518025"/>
              <a:gd name="connsiteY0" fmla="*/ 0 h 4068763"/>
              <a:gd name="connsiteX1" fmla="*/ 4518025 w 4518025"/>
              <a:gd name="connsiteY1" fmla="*/ 0 h 4068763"/>
              <a:gd name="connsiteX2" fmla="*/ 4518025 w 4518025"/>
              <a:gd name="connsiteY2" fmla="*/ 3285035 h 4068763"/>
              <a:gd name="connsiteX3" fmla="*/ 3769096 w 4518025"/>
              <a:gd name="connsiteY3" fmla="*/ 4012603 h 4068763"/>
              <a:gd name="connsiteX4" fmla="*/ 3714445 w 4518025"/>
              <a:gd name="connsiteY4" fmla="*/ 3992442 h 4068763"/>
              <a:gd name="connsiteX5" fmla="*/ 3630312 w 4518025"/>
              <a:gd name="connsiteY5" fmla="*/ 4068763 h 4068763"/>
              <a:gd name="connsiteX6" fmla="*/ 1507926 w 4518025"/>
              <a:gd name="connsiteY6" fmla="*/ 3825401 h 4068763"/>
              <a:gd name="connsiteX7" fmla="*/ 1508645 w 4518025"/>
              <a:gd name="connsiteY7" fmla="*/ 3816040 h 4068763"/>
              <a:gd name="connsiteX8" fmla="*/ 1424152 w 4518025"/>
              <a:gd name="connsiteY8" fmla="*/ 3731440 h 4068763"/>
              <a:gd name="connsiteX9" fmla="*/ 1380648 w 4518025"/>
              <a:gd name="connsiteY9" fmla="*/ 3743680 h 4068763"/>
              <a:gd name="connsiteX10" fmla="*/ 0 w 4518025"/>
              <a:gd name="connsiteY10" fmla="*/ 1538296 h 4068763"/>
              <a:gd name="connsiteX11" fmla="*/ 36314 w 4518025"/>
              <a:gd name="connsiteY11" fmla="*/ 1468816 h 4068763"/>
              <a:gd name="connsiteX12" fmla="*/ 11865 w 4518025"/>
              <a:gd name="connsiteY12" fmla="*/ 1409415 h 4068763"/>
              <a:gd name="connsiteX13" fmla="*/ 1061732 w 4518025"/>
              <a:gd name="connsiteY13" fmla="*/ 505085 h 4068763"/>
              <a:gd name="connsiteX14" fmla="*/ 1125731 w 4518025"/>
              <a:gd name="connsiteY14" fmla="*/ 534606 h 4068763"/>
              <a:gd name="connsiteX15" fmla="*/ 1210224 w 4518025"/>
              <a:gd name="connsiteY15" fmla="*/ 450005 h 4068763"/>
              <a:gd name="connsiteX16" fmla="*/ 1207348 w 4518025"/>
              <a:gd name="connsiteY16" fmla="*/ 428405 h 4068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18025" h="4068763">
                <a:moveTo>
                  <a:pt x="2833204" y="0"/>
                </a:moveTo>
                <a:lnTo>
                  <a:pt x="4518025" y="0"/>
                </a:lnTo>
                <a:lnTo>
                  <a:pt x="4518025" y="3285035"/>
                </a:lnTo>
                <a:lnTo>
                  <a:pt x="3769096" y="4012603"/>
                </a:lnTo>
                <a:cubicBezTo>
                  <a:pt x="3754354" y="4000002"/>
                  <a:pt x="3735299" y="3992442"/>
                  <a:pt x="3714445" y="3992442"/>
                </a:cubicBezTo>
                <a:cubicBezTo>
                  <a:pt x="3670581" y="3992442"/>
                  <a:pt x="3634626" y="4025923"/>
                  <a:pt x="3630312" y="4068763"/>
                </a:cubicBezTo>
                <a:lnTo>
                  <a:pt x="1507926" y="3825401"/>
                </a:lnTo>
                <a:cubicBezTo>
                  <a:pt x="1508286" y="3822521"/>
                  <a:pt x="1508645" y="3819280"/>
                  <a:pt x="1508645" y="3816040"/>
                </a:cubicBezTo>
                <a:cubicBezTo>
                  <a:pt x="1508645" y="3769240"/>
                  <a:pt x="1470893" y="3731440"/>
                  <a:pt x="1424152" y="3731440"/>
                </a:cubicBezTo>
                <a:cubicBezTo>
                  <a:pt x="1408333" y="3731440"/>
                  <a:pt x="1393232" y="3736120"/>
                  <a:pt x="1380648" y="3743680"/>
                </a:cubicBezTo>
                <a:lnTo>
                  <a:pt x="0" y="1538296"/>
                </a:lnTo>
                <a:cubicBezTo>
                  <a:pt x="21932" y="1522816"/>
                  <a:pt x="36314" y="1497616"/>
                  <a:pt x="36314" y="1468816"/>
                </a:cubicBezTo>
                <a:cubicBezTo>
                  <a:pt x="36314" y="1445775"/>
                  <a:pt x="26966" y="1424535"/>
                  <a:pt x="11865" y="1409415"/>
                </a:cubicBezTo>
                <a:lnTo>
                  <a:pt x="1061732" y="505085"/>
                </a:lnTo>
                <a:cubicBezTo>
                  <a:pt x="1077193" y="523086"/>
                  <a:pt x="1100204" y="534606"/>
                  <a:pt x="1125731" y="534606"/>
                </a:cubicBezTo>
                <a:cubicBezTo>
                  <a:pt x="1172472" y="534606"/>
                  <a:pt x="1210224" y="496805"/>
                  <a:pt x="1210224" y="450005"/>
                </a:cubicBezTo>
                <a:cubicBezTo>
                  <a:pt x="1210224" y="442445"/>
                  <a:pt x="1209145" y="435245"/>
                  <a:pt x="1207348" y="428405"/>
                </a:cubicBezTo>
                <a:close/>
              </a:path>
            </a:pathLst>
          </a:custGeom>
          <a:solidFill>
            <a:srgbClr val="EBEBEB"/>
          </a:solidFill>
        </p:spPr>
        <p:txBody>
          <a:bodyPr wrap="square" anchor="ctr" anchorCtr="0">
            <a:noAutofit/>
          </a:bodyPr>
          <a:lstStyle>
            <a:lvl1pPr algn="ctr">
              <a:defRPr sz="1600"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7E19374-7C7F-4869-A1A7-05ECFE7009F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0851" y="2268000"/>
            <a:ext cx="4500000" cy="648000"/>
          </a:xfrm>
          <a:noFill/>
        </p:spPr>
        <p:txBody>
          <a:bodyPr anchor="b"/>
          <a:lstStyle>
            <a:lvl1pPr algn="l">
              <a:lnSpc>
                <a:spcPct val="100000"/>
              </a:lnSpc>
              <a:defRPr sz="2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de-DE" dirty="0"/>
              <a:t>NAME Fachbereich oder Institution</a:t>
            </a:r>
            <a:br>
              <a:rPr lang="de-DE" dirty="0"/>
            </a:br>
            <a:r>
              <a:rPr lang="de-DE" dirty="0"/>
              <a:t>als Zweizeiler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BA4D622-8BF0-4839-AB93-118B9BD8B77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50850" y="5849620"/>
            <a:ext cx="5040000" cy="324000"/>
          </a:xfrm>
        </p:spPr>
        <p:txBody>
          <a:bodyPr/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2000" b="1" cap="all" baseline="0">
                <a:solidFill>
                  <a:schemeClr val="tx2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Untertitel der Präsentation</a:t>
            </a:r>
          </a:p>
        </p:txBody>
      </p:sp>
      <p:sp>
        <p:nvSpPr>
          <p:cNvPr id="40" name="Fußzeilenplatzhalter 39">
            <a:extLst>
              <a:ext uri="{FF2B5EF4-FFF2-40B4-BE49-F238E27FC236}">
                <a16:creationId xmlns:a16="http://schemas.microsoft.com/office/drawing/2014/main" id="{FDC2DBF6-3EE1-43A6-B672-55C525ACE37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450850" y="6208047"/>
            <a:ext cx="5040000" cy="324000"/>
          </a:xfrm>
        </p:spPr>
        <p:txBody>
          <a:bodyPr/>
          <a:lstStyle>
            <a:lvl1pPr>
              <a:defRPr sz="1600"/>
            </a:lvl1pPr>
          </a:lstStyle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41" name="Foliennummernplatzhalter 40">
            <a:extLst>
              <a:ext uri="{FF2B5EF4-FFF2-40B4-BE49-F238E27FC236}">
                <a16:creationId xmlns:a16="http://schemas.microsoft.com/office/drawing/2014/main" id="{B4109438-527D-4FB7-9A89-E8825099C808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7974738" y="6244047"/>
            <a:ext cx="720000" cy="288000"/>
          </a:xfrm>
        </p:spPr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  <p:sp>
        <p:nvSpPr>
          <p:cNvPr id="42" name="Vertikaler Textplatzhalter 2">
            <a:extLst>
              <a:ext uri="{FF2B5EF4-FFF2-40B4-BE49-F238E27FC236}">
                <a16:creationId xmlns:a16="http://schemas.microsoft.com/office/drawing/2014/main" id="{EADAEE7E-0238-4209-9E9A-3FFC4A5EE38B}"/>
              </a:ext>
            </a:extLst>
          </p:cNvPr>
          <p:cNvSpPr>
            <a:spLocks noGrp="1"/>
          </p:cNvSpPr>
          <p:nvPr>
            <p:ph type="body" orient="vert" idx="12" hasCustomPrompt="1"/>
          </p:nvPr>
        </p:nvSpPr>
        <p:spPr>
          <a:xfrm>
            <a:off x="0" y="5076000"/>
            <a:ext cx="2091629" cy="644792"/>
          </a:xfrm>
          <a:solidFill>
            <a:schemeClr val="accent4"/>
          </a:solidFill>
        </p:spPr>
        <p:txBody>
          <a:bodyPr vert="horz" wrap="none" lIns="450000" tIns="0" rIns="72000" bIns="0" numCol="1" spcCol="234000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Zeilen</a:t>
            </a:r>
          </a:p>
        </p:txBody>
      </p:sp>
      <p:sp>
        <p:nvSpPr>
          <p:cNvPr id="43" name="Vertikaler Textplatzhalter 2">
            <a:extLst>
              <a:ext uri="{FF2B5EF4-FFF2-40B4-BE49-F238E27FC236}">
                <a16:creationId xmlns:a16="http://schemas.microsoft.com/office/drawing/2014/main" id="{ECA949B4-530E-4D83-9BA0-2DDC1A877714}"/>
              </a:ext>
            </a:extLst>
          </p:cNvPr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4392494"/>
            <a:ext cx="4558651" cy="644792"/>
          </a:xfrm>
          <a:solidFill>
            <a:schemeClr val="accent4"/>
          </a:solidFill>
        </p:spPr>
        <p:txBody>
          <a:bodyPr vert="horz" wrap="none" lIns="450000" tIns="0" rIns="72000" bIns="0" numCol="1" spcCol="234000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Auf ganzen vier</a:t>
            </a:r>
          </a:p>
        </p:txBody>
      </p:sp>
      <p:sp>
        <p:nvSpPr>
          <p:cNvPr id="13" name="Vertikaler Textplatzhalter 2">
            <a:extLst>
              <a:ext uri="{FF2B5EF4-FFF2-40B4-BE49-F238E27FC236}">
                <a16:creationId xmlns:a16="http://schemas.microsoft.com/office/drawing/2014/main" id="{E89B4C50-17A2-4499-A9E2-454B62ADBA60}"/>
              </a:ext>
            </a:extLst>
          </p:cNvPr>
          <p:cNvSpPr>
            <a:spLocks noGrp="1"/>
          </p:cNvSpPr>
          <p:nvPr>
            <p:ph type="body" orient="vert" idx="22" hasCustomPrompt="1"/>
          </p:nvPr>
        </p:nvSpPr>
        <p:spPr>
          <a:xfrm>
            <a:off x="0" y="3708988"/>
            <a:ext cx="5449535" cy="644792"/>
          </a:xfrm>
          <a:solidFill>
            <a:schemeClr val="accent4"/>
          </a:solidFill>
        </p:spPr>
        <p:txBody>
          <a:bodyPr vert="horz" wrap="none" lIns="450000" tIns="0" rIns="72000" bIns="0" numCol="1" spcCol="234000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Präsentationstitel</a:t>
            </a:r>
          </a:p>
        </p:txBody>
      </p:sp>
      <p:sp>
        <p:nvSpPr>
          <p:cNvPr id="14" name="Vertikaler Textplatzhalter 2">
            <a:extLst>
              <a:ext uri="{FF2B5EF4-FFF2-40B4-BE49-F238E27FC236}">
                <a16:creationId xmlns:a16="http://schemas.microsoft.com/office/drawing/2014/main" id="{2BF5FE1F-FB33-4327-B3C9-F0F64BBE1766}"/>
              </a:ext>
            </a:extLst>
          </p:cNvPr>
          <p:cNvSpPr>
            <a:spLocks noGrp="1"/>
          </p:cNvSpPr>
          <p:nvPr>
            <p:ph type="body" orient="vert" idx="23" hasCustomPrompt="1"/>
          </p:nvPr>
        </p:nvSpPr>
        <p:spPr>
          <a:xfrm>
            <a:off x="0" y="3024000"/>
            <a:ext cx="4191562" cy="644792"/>
          </a:xfrm>
          <a:solidFill>
            <a:schemeClr val="accent4"/>
          </a:solidFill>
        </p:spPr>
        <p:txBody>
          <a:bodyPr vert="horz" wrap="none" lIns="450000" tIns="0" rIns="72000" bIns="0" numCol="1" spcCol="234000">
            <a:sp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1pPr>
            <a:lvl2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2pPr>
            <a:lvl3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3pPr>
            <a:lvl4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4pPr>
            <a:lvl5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5pPr>
            <a:lvl6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6pPr>
            <a:lvl7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7pPr>
            <a:lvl8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8pPr>
            <a:lvl9pPr marL="0" indent="0" algn="l">
              <a:lnSpc>
                <a:spcPct val="100000"/>
              </a:lnSpc>
              <a:buNone/>
              <a:defRPr sz="4190" b="1" cap="all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de-DE" dirty="0"/>
              <a:t>hier steht der</a:t>
            </a:r>
          </a:p>
        </p:txBody>
      </p:sp>
      <p:grpSp>
        <p:nvGrpSpPr>
          <p:cNvPr id="15" name="Regieanweisung">
            <a:extLst>
              <a:ext uri="{FF2B5EF4-FFF2-40B4-BE49-F238E27FC236}">
                <a16:creationId xmlns:a16="http://schemas.microsoft.com/office/drawing/2014/main" id="{A484DCFD-602A-4584-B656-B5E8202DF606}"/>
              </a:ext>
            </a:extLst>
          </p:cNvPr>
          <p:cNvGrpSpPr/>
          <p:nvPr userDrawn="1"/>
        </p:nvGrpSpPr>
        <p:grpSpPr>
          <a:xfrm>
            <a:off x="449261" y="0"/>
            <a:ext cx="10746739" cy="7236000"/>
            <a:chOff x="449261" y="0"/>
            <a:chExt cx="10746739" cy="7236000"/>
          </a:xfrm>
        </p:grpSpPr>
        <p:sp>
          <p:nvSpPr>
            <p:cNvPr id="16" name="Regieanweisung">
              <a:extLst>
                <a:ext uri="{FF2B5EF4-FFF2-40B4-BE49-F238E27FC236}">
                  <a16:creationId xmlns:a16="http://schemas.microsoft.com/office/drawing/2014/main" id="{BDA13368-94B1-4D95-964C-20668D9A53C9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0"/>
              <a:ext cx="1944000" cy="20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2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</p:txBody>
        </p:sp>
        <p:grpSp>
          <p:nvGrpSpPr>
            <p:cNvPr id="17" name="Regieanweisung">
              <a:extLst>
                <a:ext uri="{FF2B5EF4-FFF2-40B4-BE49-F238E27FC236}">
                  <a16:creationId xmlns:a16="http://schemas.microsoft.com/office/drawing/2014/main" id="{C9482924-CAA1-4939-8032-C6CB96CD0E61}"/>
                </a:ext>
              </a:extLst>
            </p:cNvPr>
            <p:cNvGrpSpPr/>
            <p:nvPr userDrawn="1"/>
          </p:nvGrpSpPr>
          <p:grpSpPr>
            <a:xfrm>
              <a:off x="9252000" y="2579687"/>
              <a:ext cx="1800001" cy="1548574"/>
              <a:chOff x="7667999" y="8675426"/>
              <a:chExt cx="1800001" cy="1548574"/>
            </a:xfrm>
          </p:grpSpPr>
          <p:sp>
            <p:nvSpPr>
              <p:cNvPr id="19" name="Text // Listenebene erhöhen">
                <a:extLst>
                  <a:ext uri="{FF2B5EF4-FFF2-40B4-BE49-F238E27FC236}">
                    <a16:creationId xmlns:a16="http://schemas.microsoft.com/office/drawing/2014/main" id="{0212010E-35ED-472B-AC42-5AF06DE0E1AE}"/>
                  </a:ext>
                </a:extLst>
              </p:cNvPr>
              <p:cNvSpPr txBox="1"/>
              <p:nvPr userDrawn="1"/>
            </p:nvSpPr>
            <p:spPr>
              <a:xfrm>
                <a:off x="8352000" y="9504000"/>
                <a:ext cx="898412" cy="32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erhöhen</a:t>
                </a:r>
              </a:p>
            </p:txBody>
          </p:sp>
          <p:sp>
            <p:nvSpPr>
              <p:cNvPr id="20" name="Text // Listenebene verringern">
                <a:extLst>
                  <a:ext uri="{FF2B5EF4-FFF2-40B4-BE49-F238E27FC236}">
                    <a16:creationId xmlns:a16="http://schemas.microsoft.com/office/drawing/2014/main" id="{0C37D0D7-543D-4E47-BB33-F61262B4FAF7}"/>
                  </a:ext>
                </a:extLst>
              </p:cNvPr>
              <p:cNvSpPr txBox="1"/>
              <p:nvPr userDrawn="1"/>
            </p:nvSpPr>
            <p:spPr>
              <a:xfrm>
                <a:off x="8352000" y="9900000"/>
                <a:ext cx="898412" cy="32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verringern</a:t>
                </a:r>
              </a:p>
            </p:txBody>
          </p:sp>
          <p:sp>
            <p:nvSpPr>
              <p:cNvPr id="21" name="Listenebenen">
                <a:extLst>
                  <a:ext uri="{FF2B5EF4-FFF2-40B4-BE49-F238E27FC236}">
                    <a16:creationId xmlns:a16="http://schemas.microsoft.com/office/drawing/2014/main" id="{0862F84C-61DC-41BB-A7DA-AB5ADA6F578A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7668000" y="8675426"/>
                <a:ext cx="180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200" b="1" baseline="0" dirty="0">
                    <a:solidFill>
                      <a:schemeClr val="tx1"/>
                    </a:solidFill>
                    <a:latin typeface="+mn-lt"/>
                  </a:rPr>
                  <a:t>Start &gt; Absatz &gt; Listenebene erhöhen/verringern</a:t>
                </a:r>
              </a:p>
            </p:txBody>
          </p:sp>
          <p:pic>
            <p:nvPicPr>
              <p:cNvPr id="22" name="Bild // Listenebene verringern">
                <a:extLst>
                  <a:ext uri="{FF2B5EF4-FFF2-40B4-BE49-F238E27FC236}">
                    <a16:creationId xmlns:a16="http://schemas.microsoft.com/office/drawing/2014/main" id="{1FC184C1-5E3B-43D8-9682-EFC1DEFFB6D2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2"/>
              <a:stretch>
                <a:fillRect/>
              </a:stretch>
            </p:blipFill>
            <p:spPr>
              <a:xfrm>
                <a:off x="7667999" y="9918000"/>
                <a:ext cx="622082" cy="288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3" name="Bild // Listenebene erhöhen">
                <a:extLst>
                  <a:ext uri="{FF2B5EF4-FFF2-40B4-BE49-F238E27FC236}">
                    <a16:creationId xmlns:a16="http://schemas.microsoft.com/office/drawing/2014/main" id="{73C19225-8ED6-4FAD-A66A-7A9BDE9F6F6A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7667999" y="9522000"/>
                <a:ext cx="622082" cy="288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8" name="Fußzeile">
              <a:extLst>
                <a:ext uri="{FF2B5EF4-FFF2-40B4-BE49-F238E27FC236}">
                  <a16:creationId xmlns:a16="http://schemas.microsoft.com/office/drawing/2014/main" id="{4655E73A-B757-479F-81DD-E70643C94FBA}"/>
                </a:ext>
              </a:extLst>
            </p:cNvPr>
            <p:cNvSpPr txBox="1"/>
            <p:nvPr userDrawn="1"/>
          </p:nvSpPr>
          <p:spPr>
            <a:xfrm rot="10800000" flipH="1" flipV="1">
              <a:off x="449261" y="6948000"/>
              <a:ext cx="6804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7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18786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477" userDrawn="1">
          <p15:clr>
            <a:srgbClr val="FBAE40"/>
          </p15:clr>
        </p15:guide>
        <p15:guide id="2" pos="28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2-zeilig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0A85E1-1A24-42EA-B8FC-20E952335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61" y="1366838"/>
            <a:ext cx="8243887" cy="1044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/>
              <a:t>auf zwei Zeilen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B3443F-6A57-4D29-ADF7-7C0767FCD7E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0850" y="2579687"/>
            <a:ext cx="8243888" cy="362108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23888" indent="-138113"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23888" indent="-138113"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23888" indent="-138113">
              <a:defRPr/>
            </a:lvl8pPr>
            <a:lvl9pPr marL="623888" indent="-138113">
              <a:defRPr/>
            </a:lvl9pPr>
          </a:lstStyle>
          <a:p>
            <a:pPr lvl="0"/>
            <a:r>
              <a:rPr lang="de-DE" dirty="0"/>
              <a:t>Fließtext als Einleitung auf erster Ebene // für Fließtext normal und diverse Aufzählung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Sechste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Siebte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Achte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Neunte Ebene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326BE669-F830-453A-88B7-8D855203A5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354FD64-0A4F-4C1E-B137-A64AEB5583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731658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4" userDrawn="1">
          <p15:clr>
            <a:srgbClr val="FBAE40"/>
          </p15:clr>
        </p15:guide>
        <p15:guide id="2" pos="5477" userDrawn="1">
          <p15:clr>
            <a:srgbClr val="FBAE40"/>
          </p15:clr>
        </p15:guide>
        <p15:guide id="3" orient="horz" pos="1625" userDrawn="1">
          <p15:clr>
            <a:srgbClr val="FBAE40"/>
          </p15:clr>
        </p15:guide>
        <p15:guide id="4" orient="horz" pos="861" userDrawn="1">
          <p15:clr>
            <a:srgbClr val="FBAE40"/>
          </p15:clr>
        </p15:guide>
        <p15:guide id="5" orient="horz" pos="390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line 1-zeilig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0A85E1-1A24-42EA-B8FC-20E952335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61" y="1366838"/>
            <a:ext cx="8243887" cy="561353"/>
          </a:xfrm>
        </p:spPr>
        <p:txBody>
          <a:bodyPr/>
          <a:lstStyle>
            <a:lvl1pPr>
              <a:defRPr baseline="0"/>
            </a:lvl1pPr>
          </a:lstStyle>
          <a:p>
            <a:r>
              <a:rPr lang="de-DE" dirty="0"/>
              <a:t>Headline auf einer Zeile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B3443F-6A57-4D29-ADF7-7C0767FCD7E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0850" y="2136913"/>
            <a:ext cx="8243888" cy="406386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23888" indent="-138113"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23888" indent="-138113"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23888" indent="-138113">
              <a:defRPr/>
            </a:lvl8pPr>
            <a:lvl9pPr marL="623888" indent="-138113">
              <a:defRPr/>
            </a:lvl9pPr>
          </a:lstStyle>
          <a:p>
            <a:pPr lvl="0"/>
            <a:r>
              <a:rPr lang="de-DE" dirty="0"/>
              <a:t>Fließtext als Einleitung auf erster Ebene // für Fließtext normal und diverse Aufzählung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Sechste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Siebte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Achte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Neunte Ebene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326BE669-F830-453A-88B7-8D855203A5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354FD64-0A4F-4C1E-B137-A64AEB5583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20467936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4">
          <p15:clr>
            <a:srgbClr val="FBAE40"/>
          </p15:clr>
        </p15:guide>
        <p15:guide id="2" pos="5477">
          <p15:clr>
            <a:srgbClr val="FBAE40"/>
          </p15:clr>
        </p15:guide>
        <p15:guide id="3" orient="horz" pos="1344" userDrawn="1">
          <p15:clr>
            <a:srgbClr val="FBAE40"/>
          </p15:clr>
        </p15:guide>
        <p15:guide id="4" orient="horz" pos="1207" userDrawn="1">
          <p15:clr>
            <a:srgbClr val="FBAE40"/>
          </p15:clr>
        </p15:guide>
        <p15:guide id="5" orient="horz" pos="3906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2-zeilig // 2-spalt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0A85E1-1A24-42EA-B8FC-20E952335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61" y="1366838"/>
            <a:ext cx="8243887" cy="1044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/>
              <a:t>auf zwei Zeilen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326BE669-F830-453A-88B7-8D855203A5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354FD64-0A4F-4C1E-B137-A64AEB5583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36FA682E-5CF8-4B4C-B86B-5237CEB1E9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850" y="2579687"/>
            <a:ext cx="4131089" cy="36210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Fließtext als Einleitung auf erster Ebene // für Fließtext normal und diverse Aufzählung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Sechste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Siebte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Achte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7317351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4">
          <p15:clr>
            <a:srgbClr val="FBAE40"/>
          </p15:clr>
        </p15:guide>
        <p15:guide id="2" pos="5477">
          <p15:clr>
            <a:srgbClr val="FBAE40"/>
          </p15:clr>
        </p15:guide>
        <p15:guide id="3" orient="horz" pos="1625">
          <p15:clr>
            <a:srgbClr val="FBAE40"/>
          </p15:clr>
        </p15:guide>
        <p15:guide id="4" orient="horz" pos="861">
          <p15:clr>
            <a:srgbClr val="FBAE40"/>
          </p15:clr>
        </p15:guide>
        <p15:guide id="5" orient="horz" pos="3906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3-zeilig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0A85E1-1A24-42EA-B8FC-20E952335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61" y="1366838"/>
            <a:ext cx="8243887" cy="1476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/>
              <a:t>auf ganzen</a:t>
            </a:r>
            <a:br>
              <a:rPr lang="de-DE" dirty="0"/>
            </a:br>
            <a:r>
              <a:rPr lang="de-DE" dirty="0"/>
              <a:t>drei Zeilen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B3443F-6A57-4D29-ADF7-7C0767FCD7E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49261" y="3043238"/>
            <a:ext cx="8245477" cy="315753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23888" indent="-138113">
              <a:defRPr/>
            </a:lvl6pPr>
            <a:lvl7pPr marL="623888" indent="-138113">
              <a:defRPr/>
            </a:lvl7pPr>
            <a:lvl8pPr marL="623888" indent="-138113">
              <a:defRPr/>
            </a:lvl8pPr>
            <a:lvl9pPr marL="623888" indent="-138113">
              <a:defRPr/>
            </a:lvl9pPr>
          </a:lstStyle>
          <a:p>
            <a:pPr lvl="0"/>
            <a:r>
              <a:rPr lang="de-DE" dirty="0"/>
              <a:t>Fließtext als Einleitung auf erster Ebene // für Fließtext normal und diverse Aufzählung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Sechste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Siebte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Achte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Neunte Ebene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326BE669-F830-453A-88B7-8D855203A5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354FD64-0A4F-4C1E-B137-A64AEB5583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394645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4">
          <p15:clr>
            <a:srgbClr val="FBAE40"/>
          </p15:clr>
        </p15:guide>
        <p15:guide id="2" pos="5477">
          <p15:clr>
            <a:srgbClr val="FBAE40"/>
          </p15:clr>
        </p15:guide>
        <p15:guide id="3" orient="horz" pos="1917" userDrawn="1">
          <p15:clr>
            <a:srgbClr val="FBAE40"/>
          </p15:clr>
        </p15:guide>
        <p15:guide id="4" orient="horz" pos="861">
          <p15:clr>
            <a:srgbClr val="FBAE40"/>
          </p15:clr>
        </p15:guide>
        <p15:guide id="5" orient="horz" pos="3906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3-zeilig // 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E61F6595-0C30-4664-8152-9D78417BCD8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679951" y="1438274"/>
            <a:ext cx="4013200" cy="4105275"/>
          </a:xfrm>
          <a:prstGeom prst="rect">
            <a:avLst/>
          </a:prstGeom>
          <a:solidFill>
            <a:srgbClr val="EBEBEB"/>
          </a:solidFill>
        </p:spPr>
        <p:txBody>
          <a:bodyPr wrap="square" anchor="ctr" anchorCtr="0">
            <a:noAutofit/>
          </a:bodyPr>
          <a:lstStyle>
            <a:lvl1pPr algn="ctr">
              <a:defRPr sz="1600"/>
            </a:lvl1pPr>
          </a:lstStyle>
          <a:p>
            <a:r>
              <a:rPr lang="de-DE" dirty="0"/>
              <a:t>Bild </a:t>
            </a:r>
            <a:br>
              <a:rPr lang="de-DE" dirty="0"/>
            </a:br>
            <a:br>
              <a:rPr lang="de-DE" dirty="0"/>
            </a:br>
            <a:br>
              <a:rPr lang="de-DE" dirty="0"/>
            </a:br>
            <a:r>
              <a:rPr lang="de-DE" dirty="0"/>
              <a:t>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B0A85E1-1A24-42EA-B8FC-20E952335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62" y="1366838"/>
            <a:ext cx="3943351" cy="1476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/>
              <a:t>auf ganzen</a:t>
            </a:r>
            <a:br>
              <a:rPr lang="de-DE" dirty="0"/>
            </a:br>
            <a:r>
              <a:rPr lang="de-DE" dirty="0"/>
              <a:t>drei Zeilen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326BE669-F830-453A-88B7-8D855203A5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354FD64-0A4F-4C1E-B137-A64AEB5583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  <p:sp>
        <p:nvSpPr>
          <p:cNvPr id="9" name="Vertikaler Textplatzhalter 2">
            <a:extLst>
              <a:ext uri="{FF2B5EF4-FFF2-40B4-BE49-F238E27FC236}">
                <a16:creationId xmlns:a16="http://schemas.microsoft.com/office/drawing/2014/main" id="{44D287F0-DBF5-426F-B35B-53457A9D688C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50850" y="3043238"/>
            <a:ext cx="3943351" cy="3157536"/>
          </a:xfrm>
        </p:spPr>
        <p:txBody>
          <a:bodyPr vert="horz" numCol="1" spcCol="23400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23888" indent="-138113">
              <a:defRPr/>
            </a:lvl6pPr>
            <a:lvl7pPr marL="623888" indent="-138113">
              <a:defRPr/>
            </a:lvl7pPr>
            <a:lvl8pPr marL="623888" indent="-138113">
              <a:defRPr/>
            </a:lvl8pPr>
            <a:lvl9pPr marL="623888" indent="-138113">
              <a:defRPr/>
            </a:lvl9pPr>
          </a:lstStyle>
          <a:p>
            <a:pPr lvl="0"/>
            <a:r>
              <a:rPr lang="de-DE" dirty="0"/>
              <a:t>Fließtext als Einleitung auf erster Ebene // für Fließtext normal und diverse Aufzählung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Sechste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Siebte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Achte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Neunte Ebene</a:t>
            </a:r>
          </a:p>
        </p:txBody>
      </p:sp>
      <p:sp>
        <p:nvSpPr>
          <p:cNvPr id="14" name="Vertikaler Textplatzhalter 2">
            <a:extLst>
              <a:ext uri="{FF2B5EF4-FFF2-40B4-BE49-F238E27FC236}">
                <a16:creationId xmlns:a16="http://schemas.microsoft.com/office/drawing/2014/main" id="{A39B718C-D599-4641-A385-B293319C20A8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4679950" y="5725409"/>
            <a:ext cx="4014788" cy="475366"/>
          </a:xfrm>
        </p:spPr>
        <p:txBody>
          <a:bodyPr vert="horz" numCol="1" spcCol="234000"/>
          <a:lstStyle>
            <a:lvl1pPr marL="0" indent="0" algn="l">
              <a:lnSpc>
                <a:spcPct val="97000"/>
              </a:lnSpc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  <a:latin typeface="+mn-lt"/>
              </a:defRPr>
            </a:lvl1pPr>
            <a:lvl2pPr marL="0" indent="0" algn="l">
              <a:lnSpc>
                <a:spcPct val="97000"/>
              </a:lnSpc>
              <a:buFont typeface="Arial" panose="020B0604020202020204" pitchFamily="34" charset="0"/>
              <a:buNone/>
              <a:defRPr sz="1200" b="0">
                <a:solidFill>
                  <a:schemeClr val="tx1"/>
                </a:solidFill>
                <a:latin typeface="+mn-lt"/>
              </a:defRPr>
            </a:lvl2pPr>
            <a:lvl3pPr marL="0" indent="0" algn="l">
              <a:lnSpc>
                <a:spcPct val="97000"/>
              </a:lnSpc>
              <a:buNone/>
              <a:defRPr sz="1200" b="0">
                <a:solidFill>
                  <a:schemeClr val="tx1"/>
                </a:solidFill>
                <a:latin typeface="+mn-lt"/>
              </a:defRPr>
            </a:lvl3pPr>
            <a:lvl4pPr marL="0" indent="0" algn="l">
              <a:lnSpc>
                <a:spcPct val="97000"/>
              </a:lnSpc>
              <a:buNone/>
              <a:defRPr sz="1200" b="0">
                <a:solidFill>
                  <a:schemeClr val="tx1"/>
                </a:solidFill>
                <a:latin typeface="+mn-lt"/>
              </a:defRPr>
            </a:lvl4pPr>
            <a:lvl5pPr marL="0" indent="0" algn="l">
              <a:lnSpc>
                <a:spcPct val="97000"/>
              </a:lnSpc>
              <a:buNone/>
              <a:defRPr sz="1200" b="0">
                <a:solidFill>
                  <a:schemeClr val="tx1"/>
                </a:solidFill>
                <a:latin typeface="+mn-lt"/>
              </a:defRPr>
            </a:lvl5pPr>
            <a:lvl6pPr marL="0" indent="0" algn="l">
              <a:lnSpc>
                <a:spcPct val="97000"/>
              </a:lnSpc>
              <a:buNone/>
              <a:defRPr sz="1200" b="0">
                <a:solidFill>
                  <a:schemeClr val="tx1"/>
                </a:solidFill>
                <a:latin typeface="+mn-lt"/>
              </a:defRPr>
            </a:lvl6pPr>
            <a:lvl7pPr marL="0" indent="0" algn="l">
              <a:lnSpc>
                <a:spcPct val="97000"/>
              </a:lnSpc>
              <a:buNone/>
              <a:defRPr sz="1200" b="0">
                <a:solidFill>
                  <a:schemeClr val="tx1"/>
                </a:solidFill>
                <a:latin typeface="+mn-lt"/>
              </a:defRPr>
            </a:lvl7pPr>
            <a:lvl8pPr marL="0" indent="0" algn="l">
              <a:lnSpc>
                <a:spcPct val="97000"/>
              </a:lnSpc>
              <a:buNone/>
              <a:defRPr sz="1200" b="0">
                <a:solidFill>
                  <a:schemeClr val="tx1"/>
                </a:solidFill>
                <a:latin typeface="+mn-lt"/>
              </a:defRPr>
            </a:lvl8pPr>
            <a:lvl9pPr marL="0" indent="0" algn="l">
              <a:lnSpc>
                <a:spcPct val="97000"/>
              </a:lnSpc>
              <a:buNone/>
              <a:defRPr sz="12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de-DE" dirty="0"/>
              <a:t>Bildunterschrift</a:t>
            </a:r>
          </a:p>
        </p:txBody>
      </p:sp>
    </p:spTree>
    <p:extLst>
      <p:ext uri="{BB962C8B-B14F-4D97-AF65-F5344CB8AC3E}">
        <p14:creationId xmlns:p14="http://schemas.microsoft.com/office/powerpoint/2010/main" val="728717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4">
          <p15:clr>
            <a:srgbClr val="FBAE40"/>
          </p15:clr>
        </p15:guide>
        <p15:guide id="2" pos="5477">
          <p15:clr>
            <a:srgbClr val="FBAE40"/>
          </p15:clr>
        </p15:guide>
        <p15:guide id="3" orient="horz" pos="1917">
          <p15:clr>
            <a:srgbClr val="FBAE40"/>
          </p15:clr>
        </p15:guide>
        <p15:guide id="4" orient="horz" pos="861">
          <p15:clr>
            <a:srgbClr val="FBAE40"/>
          </p15:clr>
        </p15:guide>
        <p15:guide id="5" orient="horz" pos="3906">
          <p15:clr>
            <a:srgbClr val="FBAE40"/>
          </p15:clr>
        </p15:guide>
        <p15:guide id="6" pos="2767" userDrawn="1">
          <p15:clr>
            <a:srgbClr val="FBAE40"/>
          </p15:clr>
        </p15:guide>
        <p15:guide id="7" pos="294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2-zeilig kurz // 2x Inah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0A85E1-1A24-42EA-B8FC-20E9523354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262" y="1366838"/>
            <a:ext cx="3943352" cy="1044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Headline kurz</a:t>
            </a:r>
            <a:br>
              <a:rPr lang="de-DE" dirty="0"/>
            </a:br>
            <a:r>
              <a:rPr lang="de-DE" dirty="0"/>
              <a:t>auf zwei Zeilen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326BE669-F830-453A-88B7-8D855203A5D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/>
              <a:t>Name Referent*in und oder Titel 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354FD64-0A4F-4C1E-B137-A64AEB55838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511C3849-4A62-4281-8865-052CE3E9822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0850" y="2579687"/>
            <a:ext cx="3941763" cy="362108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23888" indent="-138113">
              <a:defRPr/>
            </a:lvl6pPr>
            <a:lvl7pPr marL="623888" indent="-138113">
              <a:defRPr/>
            </a:lvl7pPr>
            <a:lvl8pPr marL="623888" indent="-138113">
              <a:defRPr/>
            </a:lvl8pPr>
            <a:lvl9pPr marL="623888" indent="-138113">
              <a:defRPr/>
            </a:lvl9pPr>
          </a:lstStyle>
          <a:p>
            <a:pPr lvl="0"/>
            <a:r>
              <a:rPr lang="de-DE" dirty="0"/>
              <a:t>Fließtext als Einleitung auf erster Ebene // für Fließtext normal und diverse Aufzählung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Sechste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Siebte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Achte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Neunte Ebene</a:t>
            </a:r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4C9754B1-C6C8-4316-BA2C-DA72E278B02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4679950" y="2581847"/>
            <a:ext cx="4013200" cy="362108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 lang="de-DE"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23888" indent="-138113">
              <a:defRPr/>
            </a:lvl6pPr>
            <a:lvl7pPr marL="623888" indent="-138113">
              <a:defRPr/>
            </a:lvl7pPr>
            <a:lvl8pPr marL="623888" indent="-138113">
              <a:defRPr/>
            </a:lvl8pPr>
            <a:lvl9pPr marL="623888" indent="-138113">
              <a:defRPr/>
            </a:lvl9pPr>
          </a:lstStyle>
          <a:p>
            <a:pPr lvl="0"/>
            <a:r>
              <a:rPr lang="de-DE" dirty="0"/>
              <a:t>Fließtext als Einleitung auf erster Ebene // für Fließtext normal und diverse Aufzählung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Sechste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Siebte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Achte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Neunte Ebene</a:t>
            </a:r>
          </a:p>
        </p:txBody>
      </p:sp>
    </p:spTree>
    <p:extLst>
      <p:ext uri="{BB962C8B-B14F-4D97-AF65-F5344CB8AC3E}">
        <p14:creationId xmlns:p14="http://schemas.microsoft.com/office/powerpoint/2010/main" val="2767485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4">
          <p15:clr>
            <a:srgbClr val="FBAE40"/>
          </p15:clr>
        </p15:guide>
        <p15:guide id="2" pos="5477">
          <p15:clr>
            <a:srgbClr val="FBAE40"/>
          </p15:clr>
        </p15:guide>
        <p15:guide id="3" orient="horz" pos="1625">
          <p15:clr>
            <a:srgbClr val="FBAE40"/>
          </p15:clr>
        </p15:guide>
        <p15:guide id="4" orient="horz" pos="861">
          <p15:clr>
            <a:srgbClr val="FBAE40"/>
          </p15:clr>
        </p15:guide>
        <p15:guide id="5" orient="horz" pos="3906">
          <p15:clr>
            <a:srgbClr val="FBAE40"/>
          </p15:clr>
        </p15:guide>
        <p15:guide id="6" pos="2767" userDrawn="1">
          <p15:clr>
            <a:srgbClr val="FBAE40"/>
          </p15:clr>
        </p15:guide>
        <p15:guide id="7" pos="294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Regieanweisung">
            <a:extLst>
              <a:ext uri="{FF2B5EF4-FFF2-40B4-BE49-F238E27FC236}">
                <a16:creationId xmlns:a16="http://schemas.microsoft.com/office/drawing/2014/main" id="{DB1A54AA-113C-4A95-A984-DEF5AEAFE104}"/>
              </a:ext>
            </a:extLst>
          </p:cNvPr>
          <p:cNvGrpSpPr/>
          <p:nvPr userDrawn="1"/>
        </p:nvGrpSpPr>
        <p:grpSpPr>
          <a:xfrm>
            <a:off x="449261" y="0"/>
            <a:ext cx="10746739" cy="7236000"/>
            <a:chOff x="449261" y="0"/>
            <a:chExt cx="10746739" cy="7236000"/>
          </a:xfrm>
        </p:grpSpPr>
        <p:sp>
          <p:nvSpPr>
            <p:cNvPr id="18" name="Regieanweisung">
              <a:extLst>
                <a:ext uri="{FF2B5EF4-FFF2-40B4-BE49-F238E27FC236}">
                  <a16:creationId xmlns:a16="http://schemas.microsoft.com/office/drawing/2014/main" id="{3E7BBF96-B12B-424D-89F0-4173814A5DC8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0"/>
              <a:ext cx="1944000" cy="20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Folie in Ursprungsform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bringen über Menu: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Start &gt; Folien &gt; Zurücksetzen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Wechsel des Folienlayouts </a:t>
              </a:r>
              <a:br>
                <a:rPr lang="de-DE" sz="1200" b="0" baseline="0" dirty="0">
                  <a:solidFill>
                    <a:schemeClr val="tx1"/>
                  </a:solidFill>
                  <a:latin typeface="+mn-lt"/>
                </a:rPr>
              </a:b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im Menü über: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Start &gt; Folien &gt; Layout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Hilfslinien anzeigen über Menu: </a:t>
              </a:r>
            </a:p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Ansicht &gt; Anzeigen &gt;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Haken</a:t>
              </a: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bei</a:t>
              </a:r>
              <a:r>
                <a:rPr kumimoji="0" lang="de-DE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Führungslinien </a:t>
              </a:r>
              <a:r>
                <a:rPr kumimoji="0" lang="de-DE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setzen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endParaRPr lang="de-DE" sz="1200" b="1" baseline="0" dirty="0">
                <a:solidFill>
                  <a:schemeClr val="tx1"/>
                </a:solidFill>
                <a:latin typeface="+mn-lt"/>
              </a:endParaRPr>
            </a:p>
          </p:txBody>
        </p:sp>
        <p:grpSp>
          <p:nvGrpSpPr>
            <p:cNvPr id="19" name="Regieanweisung">
              <a:extLst>
                <a:ext uri="{FF2B5EF4-FFF2-40B4-BE49-F238E27FC236}">
                  <a16:creationId xmlns:a16="http://schemas.microsoft.com/office/drawing/2014/main" id="{3ADB6EAD-10C0-4528-81B7-A8142E7E0CB9}"/>
                </a:ext>
              </a:extLst>
            </p:cNvPr>
            <p:cNvGrpSpPr/>
            <p:nvPr userDrawn="1"/>
          </p:nvGrpSpPr>
          <p:grpSpPr>
            <a:xfrm>
              <a:off x="9252000" y="2579687"/>
              <a:ext cx="1800001" cy="1548574"/>
              <a:chOff x="7667999" y="8675426"/>
              <a:chExt cx="1800001" cy="1548574"/>
            </a:xfrm>
          </p:grpSpPr>
          <p:sp>
            <p:nvSpPr>
              <p:cNvPr id="20" name="Text // Listenebene erhöhen">
                <a:extLst>
                  <a:ext uri="{FF2B5EF4-FFF2-40B4-BE49-F238E27FC236}">
                    <a16:creationId xmlns:a16="http://schemas.microsoft.com/office/drawing/2014/main" id="{FAB3FBC5-F07B-4D05-8B61-BB9749A56C93}"/>
                  </a:ext>
                </a:extLst>
              </p:cNvPr>
              <p:cNvSpPr txBox="1"/>
              <p:nvPr userDrawn="1"/>
            </p:nvSpPr>
            <p:spPr>
              <a:xfrm>
                <a:off x="8352000" y="9504000"/>
                <a:ext cx="898412" cy="32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erhöhen</a:t>
                </a:r>
              </a:p>
            </p:txBody>
          </p:sp>
          <p:sp>
            <p:nvSpPr>
              <p:cNvPr id="21" name="Text // Listenebene verringern">
                <a:extLst>
                  <a:ext uri="{FF2B5EF4-FFF2-40B4-BE49-F238E27FC236}">
                    <a16:creationId xmlns:a16="http://schemas.microsoft.com/office/drawing/2014/main" id="{107D8539-CD39-4D17-86D5-7CD4C9DA8156}"/>
                  </a:ext>
                </a:extLst>
              </p:cNvPr>
              <p:cNvSpPr txBox="1"/>
              <p:nvPr userDrawn="1"/>
            </p:nvSpPr>
            <p:spPr>
              <a:xfrm>
                <a:off x="8352000" y="9900000"/>
                <a:ext cx="898412" cy="3240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 anchorCtr="0">
                <a:noAutofit/>
              </a:bodyPr>
              <a:lstStyle/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Listenebene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000" b="1" baseline="0" dirty="0">
                    <a:solidFill>
                      <a:schemeClr val="tx1"/>
                    </a:solidFill>
                    <a:latin typeface="+mn-lt"/>
                  </a:rPr>
                  <a:t>verringern</a:t>
                </a:r>
              </a:p>
            </p:txBody>
          </p:sp>
          <p:sp>
            <p:nvSpPr>
              <p:cNvPr id="22" name="Listenebenen">
                <a:extLst>
                  <a:ext uri="{FF2B5EF4-FFF2-40B4-BE49-F238E27FC236}">
                    <a16:creationId xmlns:a16="http://schemas.microsoft.com/office/drawing/2014/main" id="{25515F67-F671-4831-BA35-56BFF72BBBE9}"/>
                  </a:ext>
                </a:extLst>
              </p:cNvPr>
              <p:cNvSpPr txBox="1"/>
              <p:nvPr userDrawn="1"/>
            </p:nvSpPr>
            <p:spPr>
              <a:xfrm rot="10800000" flipH="1" flipV="1">
                <a:off x="7668000" y="8675426"/>
                <a:ext cx="1800000" cy="792000"/>
              </a:xfrm>
              <a:prstGeom prst="rect">
                <a:avLst/>
              </a:prstGeom>
              <a:noFill/>
              <a:ln w="12700">
                <a:noFill/>
              </a:ln>
            </p:spPr>
            <p:txBody>
              <a:bodyPr vert="horz" wrap="square" lIns="0" tIns="0" rIns="0" bIns="0" rtlCol="0" anchor="t" anchorCtr="0">
                <a:noAutofit/>
              </a:bodyPr>
              <a:lstStyle>
                <a:defPPr>
                  <a:defRPr lang="de-DE"/>
                </a:defPPr>
                <a:lvl1pPr marL="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52152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305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56458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86112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607640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3129168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650696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4172224" algn="l" defTabSz="1043056" rtl="0" eaLnBrk="1" latinLnBrk="0" hangingPunct="1">
                  <a:defRPr sz="21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  <a:t>Wechsel der Textebene</a:t>
                </a:r>
              </a:p>
              <a:p>
                <a:pPr marL="0" marR="0" lvl="0" indent="0" algn="l" defTabSz="251723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  <a:t>im Menü über: </a:t>
                </a:r>
                <a:br>
                  <a:rPr lang="de-DE" sz="1200" b="0" baseline="0" dirty="0">
                    <a:solidFill>
                      <a:schemeClr val="tx1"/>
                    </a:solidFill>
                    <a:latin typeface="+mn-lt"/>
                  </a:rPr>
                </a:br>
                <a:r>
                  <a:rPr lang="de-DE" sz="1200" b="1" baseline="0" dirty="0">
                    <a:solidFill>
                      <a:schemeClr val="tx1"/>
                    </a:solidFill>
                    <a:latin typeface="+mn-lt"/>
                  </a:rPr>
                  <a:t>Start &gt; Absatz &gt; Listenebene erhöhen/verringern</a:t>
                </a:r>
              </a:p>
            </p:txBody>
          </p:sp>
          <p:pic>
            <p:nvPicPr>
              <p:cNvPr id="23" name="Bild // Listenebene verringern">
                <a:extLst>
                  <a:ext uri="{FF2B5EF4-FFF2-40B4-BE49-F238E27FC236}">
                    <a16:creationId xmlns:a16="http://schemas.microsoft.com/office/drawing/2014/main" id="{E2FCD400-86F0-4B52-BBE7-933973A94E02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13"/>
              <a:stretch>
                <a:fillRect/>
              </a:stretch>
            </p:blipFill>
            <p:spPr>
              <a:xfrm>
                <a:off x="7667999" y="9918000"/>
                <a:ext cx="622082" cy="288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4" name="Bild // Listenebene erhöhen">
                <a:extLst>
                  <a:ext uri="{FF2B5EF4-FFF2-40B4-BE49-F238E27FC236}">
                    <a16:creationId xmlns:a16="http://schemas.microsoft.com/office/drawing/2014/main" id="{E5DF6BE1-7FFB-4DB7-BE22-885E9BC365CA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14"/>
              <a:stretch>
                <a:fillRect/>
              </a:stretch>
            </p:blipFill>
            <p:spPr>
              <a:xfrm>
                <a:off x="7667999" y="9522000"/>
                <a:ext cx="622082" cy="288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5" name="Fußzeile">
              <a:extLst>
                <a:ext uri="{FF2B5EF4-FFF2-40B4-BE49-F238E27FC236}">
                  <a16:creationId xmlns:a16="http://schemas.microsoft.com/office/drawing/2014/main" id="{6745192A-BE4C-4A7D-818A-A96E3EA4B8F3}"/>
                </a:ext>
              </a:extLst>
            </p:cNvPr>
            <p:cNvSpPr txBox="1"/>
            <p:nvPr userDrawn="1"/>
          </p:nvSpPr>
          <p:spPr>
            <a:xfrm rot="10800000" flipH="1" flipV="1">
              <a:off x="449261" y="6948000"/>
              <a:ext cx="6804000" cy="288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377788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de-DE" sz="1200" b="0" baseline="0" dirty="0">
                  <a:solidFill>
                    <a:schemeClr val="tx1"/>
                  </a:solidFill>
                  <a:latin typeface="+mn-lt"/>
                </a:rPr>
                <a:t>Fußzeile anpassen: </a:t>
              </a:r>
              <a:r>
                <a:rPr lang="de-DE" sz="1200" b="1" baseline="0" dirty="0">
                  <a:solidFill>
                    <a:schemeClr val="tx1"/>
                  </a:solidFill>
                  <a:latin typeface="+mn-lt"/>
                </a:rPr>
                <a:t>Einfügen &gt; Text &gt; Kopf- und Fußzeile</a:t>
              </a:r>
            </a:p>
          </p:txBody>
        </p:sp>
      </p:grpSp>
      <p:sp>
        <p:nvSpPr>
          <p:cNvPr id="17" name="Hintergrundnetz">
            <a:extLst>
              <a:ext uri="{FF2B5EF4-FFF2-40B4-BE49-F238E27FC236}">
                <a16:creationId xmlns:a16="http://schemas.microsoft.com/office/drawing/2014/main" id="{0041682D-962C-433D-9AF0-6AC0C57E9ED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1041400" y="0"/>
            <a:ext cx="8102600" cy="6858000"/>
          </a:xfrm>
          <a:custGeom>
            <a:avLst/>
            <a:gdLst>
              <a:gd name="T0" fmla="*/ 2963 w 22519"/>
              <a:gd name="T1" fmla="*/ 1478 h 19050"/>
              <a:gd name="T2" fmla="*/ 2372 w 22519"/>
              <a:gd name="T3" fmla="*/ 1184 h 19050"/>
              <a:gd name="T4" fmla="*/ 1412 w 22519"/>
              <a:gd name="T5" fmla="*/ 662 h 19050"/>
              <a:gd name="T6" fmla="*/ 697 w 22519"/>
              <a:gd name="T7" fmla="*/ 350 h 19050"/>
              <a:gd name="T8" fmla="*/ 13967 w 22519"/>
              <a:gd name="T9" fmla="*/ 710 h 19050"/>
              <a:gd name="T10" fmla="*/ 13211 w 22519"/>
              <a:gd name="T11" fmla="*/ 1079 h 19050"/>
              <a:gd name="T12" fmla="*/ 12139 w 22519"/>
              <a:gd name="T13" fmla="*/ 1293 h 19050"/>
              <a:gd name="T14" fmla="*/ 11288 w 22519"/>
              <a:gd name="T15" fmla="*/ 1393 h 19050"/>
              <a:gd name="T16" fmla="*/ 10402 w 22519"/>
              <a:gd name="T17" fmla="*/ 1537 h 19050"/>
              <a:gd name="T18" fmla="*/ 9564 w 22519"/>
              <a:gd name="T19" fmla="*/ 1713 h 19050"/>
              <a:gd name="T20" fmla="*/ 8788 w 22519"/>
              <a:gd name="T21" fmla="*/ 1800 h 19050"/>
              <a:gd name="T22" fmla="*/ 7716 w 22519"/>
              <a:gd name="T23" fmla="*/ 2014 h 19050"/>
              <a:gd name="T24" fmla="*/ 6866 w 22519"/>
              <a:gd name="T25" fmla="*/ 2113 h 19050"/>
              <a:gd name="T26" fmla="*/ 5980 w 22519"/>
              <a:gd name="T27" fmla="*/ 2257 h 19050"/>
              <a:gd name="T28" fmla="*/ 5142 w 22519"/>
              <a:gd name="T29" fmla="*/ 2433 h 19050"/>
              <a:gd name="T30" fmla="*/ 4118 w 22519"/>
              <a:gd name="T31" fmla="*/ 2368 h 19050"/>
              <a:gd name="T32" fmla="*/ 3604 w 22519"/>
              <a:gd name="T33" fmla="*/ 1192 h 19050"/>
              <a:gd name="T34" fmla="*/ 4247 w 22519"/>
              <a:gd name="T35" fmla="*/ 626 h 19050"/>
              <a:gd name="T36" fmla="*/ 3624 w 22519"/>
              <a:gd name="T37" fmla="*/ 1944 h 19050"/>
              <a:gd name="T38" fmla="*/ 21404 w 22519"/>
              <a:gd name="T39" fmla="*/ 16259 h 19050"/>
              <a:gd name="T40" fmla="*/ 21536 w 22519"/>
              <a:gd name="T41" fmla="*/ 15993 h 19050"/>
              <a:gd name="T42" fmla="*/ 22046 w 22519"/>
              <a:gd name="T43" fmla="*/ 15305 h 19050"/>
              <a:gd name="T44" fmla="*/ 20898 w 22519"/>
              <a:gd name="T45" fmla="*/ 16772 h 19050"/>
              <a:gd name="T46" fmla="*/ 20377 w 22519"/>
              <a:gd name="T47" fmla="*/ 17352 h 19050"/>
              <a:gd name="T48" fmla="*/ 19747 w 22519"/>
              <a:gd name="T49" fmla="*/ 17932 h 19050"/>
              <a:gd name="T50" fmla="*/ 19006 w 22519"/>
              <a:gd name="T51" fmla="*/ 18735 h 19050"/>
              <a:gd name="T52" fmla="*/ 16995 w 22519"/>
              <a:gd name="T53" fmla="*/ 17940 h 19050"/>
              <a:gd name="T54" fmla="*/ 16061 w 22519"/>
              <a:gd name="T55" fmla="*/ 18508 h 19050"/>
              <a:gd name="T56" fmla="*/ 15485 w 22519"/>
              <a:gd name="T57" fmla="*/ 18831 h 19050"/>
              <a:gd name="T58" fmla="*/ 17377 w 22519"/>
              <a:gd name="T59" fmla="*/ 18697 h 19050"/>
              <a:gd name="T60" fmla="*/ 22110 w 22519"/>
              <a:gd name="T61" fmla="*/ 16729 h 19050"/>
              <a:gd name="T62" fmla="*/ 20448 w 22519"/>
              <a:gd name="T63" fmla="*/ 16735 h 19050"/>
              <a:gd name="T64" fmla="*/ 19629 w 22519"/>
              <a:gd name="T65" fmla="*/ 16983 h 19050"/>
              <a:gd name="T66" fmla="*/ 18782 w 22519"/>
              <a:gd name="T67" fmla="*/ 17282 h 19050"/>
              <a:gd name="T68" fmla="*/ 17988 w 22519"/>
              <a:gd name="T69" fmla="*/ 17603 h 19050"/>
              <a:gd name="T70" fmla="*/ 21336 w 22519"/>
              <a:gd name="T71" fmla="*/ 3775 h 19050"/>
              <a:gd name="T72" fmla="*/ 21660 w 22519"/>
              <a:gd name="T73" fmla="*/ 5030 h 19050"/>
              <a:gd name="T74" fmla="*/ 21989 w 22519"/>
              <a:gd name="T75" fmla="*/ 5737 h 19050"/>
              <a:gd name="T76" fmla="*/ 22275 w 22519"/>
              <a:gd name="T77" fmla="*/ 6544 h 19050"/>
              <a:gd name="T78" fmla="*/ 14321 w 22519"/>
              <a:gd name="T79" fmla="*/ 923 h 19050"/>
              <a:gd name="T80" fmla="*/ 15175 w 22519"/>
              <a:gd name="T81" fmla="*/ 864 h 19050"/>
              <a:gd name="T82" fmla="*/ 16256 w 22519"/>
              <a:gd name="T83" fmla="*/ 700 h 19050"/>
              <a:gd name="T84" fmla="*/ 16912 w 22519"/>
              <a:gd name="T85" fmla="*/ 625 h 19050"/>
              <a:gd name="T86" fmla="*/ 18001 w 22519"/>
              <a:gd name="T87" fmla="*/ 539 h 19050"/>
              <a:gd name="T88" fmla="*/ 18770 w 22519"/>
              <a:gd name="T89" fmla="*/ 411 h 19050"/>
              <a:gd name="T90" fmla="*/ 19624 w 22519"/>
              <a:gd name="T91" fmla="*/ 352 h 19050"/>
              <a:gd name="T92" fmla="*/ 20705 w 22519"/>
              <a:gd name="T93" fmla="*/ 189 h 19050"/>
              <a:gd name="T94" fmla="*/ 21361 w 22519"/>
              <a:gd name="T95" fmla="*/ 114 h 19050"/>
              <a:gd name="T96" fmla="*/ 22519 w 22519"/>
              <a:gd name="T97" fmla="*/ 32 h 19050"/>
              <a:gd name="T98" fmla="*/ 21654 w 22519"/>
              <a:gd name="T99" fmla="*/ 2767 h 19050"/>
              <a:gd name="T100" fmla="*/ 21853 w 22519"/>
              <a:gd name="T101" fmla="*/ 2138 h 19050"/>
              <a:gd name="T102" fmla="*/ 22220 w 22519"/>
              <a:gd name="T103" fmla="*/ 1108 h 19050"/>
              <a:gd name="T104" fmla="*/ 22417 w 22519"/>
              <a:gd name="T105" fmla="*/ 354 h 19050"/>
              <a:gd name="T106" fmla="*/ 20294 w 22519"/>
              <a:gd name="T107" fmla="*/ 3629 h 19050"/>
              <a:gd name="T108" fmla="*/ 19515 w 22519"/>
              <a:gd name="T109" fmla="*/ 3274 h 19050"/>
              <a:gd name="T110" fmla="*/ 18682 w 22519"/>
              <a:gd name="T111" fmla="*/ 2939 h 19050"/>
              <a:gd name="T112" fmla="*/ 17873 w 22519"/>
              <a:gd name="T113" fmla="*/ 2656 h 19050"/>
              <a:gd name="T114" fmla="*/ 17165 w 22519"/>
              <a:gd name="T115" fmla="*/ 2329 h 19050"/>
              <a:gd name="T116" fmla="*/ 16137 w 22519"/>
              <a:gd name="T117" fmla="*/ 1958 h 19050"/>
              <a:gd name="T118" fmla="*/ 15357 w 22519"/>
              <a:gd name="T119" fmla="*/ 1603 h 19050"/>
              <a:gd name="T120" fmla="*/ 14524 w 22519"/>
              <a:gd name="T121" fmla="*/ 1268 h 19050"/>
              <a:gd name="T122" fmla="*/ 14313 w 22519"/>
              <a:gd name="T123" fmla="*/ 206 h 190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2519" h="19050">
                <a:moveTo>
                  <a:pt x="17377" y="18034"/>
                </a:moveTo>
                <a:cubicBezTo>
                  <a:pt x="17496" y="18022"/>
                  <a:pt x="17589" y="17922"/>
                  <a:pt x="17589" y="17800"/>
                </a:cubicBezTo>
                <a:cubicBezTo>
                  <a:pt x="17589" y="17782"/>
                  <a:pt x="17587" y="17764"/>
                  <a:pt x="17583" y="17746"/>
                </a:cubicBezTo>
                <a:lnTo>
                  <a:pt x="17621" y="17733"/>
                </a:lnTo>
                <a:lnTo>
                  <a:pt x="17608" y="17696"/>
                </a:lnTo>
                <a:lnTo>
                  <a:pt x="17571" y="17709"/>
                </a:lnTo>
                <a:cubicBezTo>
                  <a:pt x="17535" y="17625"/>
                  <a:pt x="17452" y="17565"/>
                  <a:pt x="17354" y="17565"/>
                </a:cubicBezTo>
                <a:cubicBezTo>
                  <a:pt x="17224" y="17565"/>
                  <a:pt x="17119" y="17670"/>
                  <a:pt x="17119" y="17800"/>
                </a:cubicBezTo>
                <a:cubicBezTo>
                  <a:pt x="17119" y="17823"/>
                  <a:pt x="17122" y="17845"/>
                  <a:pt x="17128" y="17865"/>
                </a:cubicBezTo>
                <a:lnTo>
                  <a:pt x="17061" y="17903"/>
                </a:lnTo>
                <a:lnTo>
                  <a:pt x="17080" y="17937"/>
                </a:lnTo>
                <a:lnTo>
                  <a:pt x="17142" y="17902"/>
                </a:lnTo>
                <a:cubicBezTo>
                  <a:pt x="17178" y="17976"/>
                  <a:pt x="17252" y="18029"/>
                  <a:pt x="17338" y="18034"/>
                </a:cubicBezTo>
                <a:lnTo>
                  <a:pt x="17343" y="18114"/>
                </a:lnTo>
                <a:lnTo>
                  <a:pt x="17382" y="18112"/>
                </a:lnTo>
                <a:lnTo>
                  <a:pt x="17377" y="18034"/>
                </a:lnTo>
                <a:close/>
                <a:moveTo>
                  <a:pt x="82" y="0"/>
                </a:moveTo>
                <a:lnTo>
                  <a:pt x="1" y="0"/>
                </a:lnTo>
                <a:lnTo>
                  <a:pt x="0" y="3"/>
                </a:lnTo>
                <a:lnTo>
                  <a:pt x="106" y="55"/>
                </a:lnTo>
                <a:lnTo>
                  <a:pt x="123" y="21"/>
                </a:lnTo>
                <a:lnTo>
                  <a:pt x="82" y="0"/>
                </a:lnTo>
                <a:close/>
                <a:moveTo>
                  <a:pt x="2963" y="1478"/>
                </a:moveTo>
                <a:lnTo>
                  <a:pt x="2981" y="1443"/>
                </a:lnTo>
                <a:lnTo>
                  <a:pt x="3087" y="1496"/>
                </a:lnTo>
                <a:lnTo>
                  <a:pt x="3069" y="1531"/>
                </a:lnTo>
                <a:lnTo>
                  <a:pt x="2963" y="1478"/>
                </a:lnTo>
                <a:close/>
                <a:moveTo>
                  <a:pt x="2789" y="1391"/>
                </a:moveTo>
                <a:lnTo>
                  <a:pt x="2806" y="1356"/>
                </a:lnTo>
                <a:lnTo>
                  <a:pt x="2912" y="1409"/>
                </a:lnTo>
                <a:lnTo>
                  <a:pt x="2895" y="1444"/>
                </a:lnTo>
                <a:lnTo>
                  <a:pt x="2789" y="1391"/>
                </a:lnTo>
                <a:close/>
                <a:moveTo>
                  <a:pt x="2615" y="1304"/>
                </a:moveTo>
                <a:lnTo>
                  <a:pt x="2632" y="1269"/>
                </a:lnTo>
                <a:lnTo>
                  <a:pt x="2738" y="1322"/>
                </a:lnTo>
                <a:lnTo>
                  <a:pt x="2721" y="1357"/>
                </a:lnTo>
                <a:lnTo>
                  <a:pt x="2615" y="1304"/>
                </a:lnTo>
                <a:close/>
                <a:moveTo>
                  <a:pt x="2440" y="1217"/>
                </a:moveTo>
                <a:lnTo>
                  <a:pt x="2458" y="1183"/>
                </a:lnTo>
                <a:lnTo>
                  <a:pt x="2564" y="1236"/>
                </a:lnTo>
                <a:lnTo>
                  <a:pt x="2546" y="1270"/>
                </a:lnTo>
                <a:lnTo>
                  <a:pt x="2440" y="1217"/>
                </a:lnTo>
                <a:close/>
                <a:moveTo>
                  <a:pt x="2266" y="1131"/>
                </a:moveTo>
                <a:lnTo>
                  <a:pt x="2283" y="1096"/>
                </a:lnTo>
                <a:lnTo>
                  <a:pt x="2389" y="1149"/>
                </a:lnTo>
                <a:lnTo>
                  <a:pt x="2372" y="1184"/>
                </a:lnTo>
                <a:lnTo>
                  <a:pt x="2266" y="1131"/>
                </a:lnTo>
                <a:close/>
                <a:moveTo>
                  <a:pt x="2092" y="1044"/>
                </a:moveTo>
                <a:lnTo>
                  <a:pt x="2109" y="1009"/>
                </a:lnTo>
                <a:lnTo>
                  <a:pt x="2215" y="1062"/>
                </a:lnTo>
                <a:lnTo>
                  <a:pt x="2198" y="1097"/>
                </a:lnTo>
                <a:lnTo>
                  <a:pt x="2092" y="1044"/>
                </a:lnTo>
                <a:close/>
                <a:moveTo>
                  <a:pt x="1917" y="957"/>
                </a:moveTo>
                <a:lnTo>
                  <a:pt x="1935" y="922"/>
                </a:lnTo>
                <a:lnTo>
                  <a:pt x="2041" y="975"/>
                </a:lnTo>
                <a:lnTo>
                  <a:pt x="2024" y="1010"/>
                </a:lnTo>
                <a:lnTo>
                  <a:pt x="1917" y="957"/>
                </a:lnTo>
                <a:close/>
                <a:moveTo>
                  <a:pt x="1743" y="870"/>
                </a:moveTo>
                <a:lnTo>
                  <a:pt x="1760" y="836"/>
                </a:lnTo>
                <a:lnTo>
                  <a:pt x="1867" y="888"/>
                </a:lnTo>
                <a:lnTo>
                  <a:pt x="1849" y="923"/>
                </a:lnTo>
                <a:lnTo>
                  <a:pt x="1743" y="870"/>
                </a:lnTo>
                <a:close/>
                <a:moveTo>
                  <a:pt x="1569" y="784"/>
                </a:moveTo>
                <a:lnTo>
                  <a:pt x="1586" y="749"/>
                </a:lnTo>
                <a:lnTo>
                  <a:pt x="1692" y="802"/>
                </a:lnTo>
                <a:lnTo>
                  <a:pt x="1675" y="836"/>
                </a:lnTo>
                <a:lnTo>
                  <a:pt x="1569" y="784"/>
                </a:lnTo>
                <a:close/>
                <a:moveTo>
                  <a:pt x="1395" y="697"/>
                </a:moveTo>
                <a:lnTo>
                  <a:pt x="1412" y="662"/>
                </a:lnTo>
                <a:lnTo>
                  <a:pt x="1518" y="715"/>
                </a:lnTo>
                <a:lnTo>
                  <a:pt x="1501" y="750"/>
                </a:lnTo>
                <a:lnTo>
                  <a:pt x="1395" y="697"/>
                </a:lnTo>
                <a:close/>
                <a:moveTo>
                  <a:pt x="1220" y="610"/>
                </a:moveTo>
                <a:lnTo>
                  <a:pt x="1238" y="575"/>
                </a:lnTo>
                <a:lnTo>
                  <a:pt x="1344" y="628"/>
                </a:lnTo>
                <a:lnTo>
                  <a:pt x="1326" y="663"/>
                </a:lnTo>
                <a:lnTo>
                  <a:pt x="1220" y="610"/>
                </a:lnTo>
                <a:close/>
                <a:moveTo>
                  <a:pt x="1046" y="523"/>
                </a:moveTo>
                <a:lnTo>
                  <a:pt x="1063" y="489"/>
                </a:lnTo>
                <a:lnTo>
                  <a:pt x="1169" y="541"/>
                </a:lnTo>
                <a:lnTo>
                  <a:pt x="1152" y="576"/>
                </a:lnTo>
                <a:lnTo>
                  <a:pt x="1046" y="523"/>
                </a:lnTo>
                <a:close/>
                <a:moveTo>
                  <a:pt x="872" y="437"/>
                </a:moveTo>
                <a:lnTo>
                  <a:pt x="889" y="402"/>
                </a:lnTo>
                <a:lnTo>
                  <a:pt x="995" y="455"/>
                </a:lnTo>
                <a:lnTo>
                  <a:pt x="978" y="489"/>
                </a:lnTo>
                <a:lnTo>
                  <a:pt x="872" y="437"/>
                </a:lnTo>
                <a:close/>
                <a:moveTo>
                  <a:pt x="697" y="350"/>
                </a:moveTo>
                <a:lnTo>
                  <a:pt x="715" y="315"/>
                </a:lnTo>
                <a:lnTo>
                  <a:pt x="821" y="368"/>
                </a:lnTo>
                <a:lnTo>
                  <a:pt x="803" y="403"/>
                </a:lnTo>
                <a:lnTo>
                  <a:pt x="697" y="350"/>
                </a:lnTo>
                <a:close/>
                <a:moveTo>
                  <a:pt x="523" y="263"/>
                </a:moveTo>
                <a:lnTo>
                  <a:pt x="540" y="228"/>
                </a:lnTo>
                <a:lnTo>
                  <a:pt x="646" y="281"/>
                </a:lnTo>
                <a:lnTo>
                  <a:pt x="629" y="316"/>
                </a:lnTo>
                <a:lnTo>
                  <a:pt x="523" y="263"/>
                </a:lnTo>
                <a:close/>
                <a:moveTo>
                  <a:pt x="349" y="176"/>
                </a:moveTo>
                <a:lnTo>
                  <a:pt x="366" y="141"/>
                </a:lnTo>
                <a:lnTo>
                  <a:pt x="472" y="194"/>
                </a:lnTo>
                <a:lnTo>
                  <a:pt x="455" y="229"/>
                </a:lnTo>
                <a:lnTo>
                  <a:pt x="349" y="176"/>
                </a:lnTo>
                <a:close/>
                <a:moveTo>
                  <a:pt x="174" y="89"/>
                </a:moveTo>
                <a:lnTo>
                  <a:pt x="192" y="55"/>
                </a:lnTo>
                <a:lnTo>
                  <a:pt x="298" y="107"/>
                </a:lnTo>
                <a:lnTo>
                  <a:pt x="280" y="142"/>
                </a:lnTo>
                <a:lnTo>
                  <a:pt x="174" y="89"/>
                </a:lnTo>
                <a:close/>
                <a:moveTo>
                  <a:pt x="13598" y="1056"/>
                </a:moveTo>
                <a:lnTo>
                  <a:pt x="13485" y="1074"/>
                </a:lnTo>
                <a:lnTo>
                  <a:pt x="13478" y="1036"/>
                </a:lnTo>
                <a:lnTo>
                  <a:pt x="13594" y="1017"/>
                </a:lnTo>
                <a:lnTo>
                  <a:pt x="13594" y="1015"/>
                </a:lnTo>
                <a:cubicBezTo>
                  <a:pt x="13594" y="885"/>
                  <a:pt x="13699" y="780"/>
                  <a:pt x="13829" y="780"/>
                </a:cubicBezTo>
                <a:cubicBezTo>
                  <a:pt x="13860" y="780"/>
                  <a:pt x="13889" y="786"/>
                  <a:pt x="13915" y="796"/>
                </a:cubicBezTo>
                <a:lnTo>
                  <a:pt x="13967" y="710"/>
                </a:lnTo>
                <a:lnTo>
                  <a:pt x="14001" y="730"/>
                </a:lnTo>
                <a:lnTo>
                  <a:pt x="13950" y="814"/>
                </a:lnTo>
                <a:cubicBezTo>
                  <a:pt x="14001" y="845"/>
                  <a:pt x="14040" y="894"/>
                  <a:pt x="14056" y="953"/>
                </a:cubicBezTo>
                <a:lnTo>
                  <a:pt x="14128" y="945"/>
                </a:lnTo>
                <a:lnTo>
                  <a:pt x="14132" y="984"/>
                </a:lnTo>
                <a:lnTo>
                  <a:pt x="14063" y="992"/>
                </a:lnTo>
                <a:cubicBezTo>
                  <a:pt x="14064" y="999"/>
                  <a:pt x="14064" y="1007"/>
                  <a:pt x="14064" y="1015"/>
                </a:cubicBezTo>
                <a:cubicBezTo>
                  <a:pt x="14064" y="1037"/>
                  <a:pt x="14061" y="1059"/>
                  <a:pt x="14055" y="1080"/>
                </a:cubicBezTo>
                <a:lnTo>
                  <a:pt x="14092" y="1095"/>
                </a:lnTo>
                <a:lnTo>
                  <a:pt x="14078" y="1131"/>
                </a:lnTo>
                <a:lnTo>
                  <a:pt x="14041" y="1116"/>
                </a:lnTo>
                <a:cubicBezTo>
                  <a:pt x="14003" y="1195"/>
                  <a:pt x="13923" y="1250"/>
                  <a:pt x="13829" y="1250"/>
                </a:cubicBezTo>
                <a:cubicBezTo>
                  <a:pt x="13713" y="1250"/>
                  <a:pt x="13617" y="1166"/>
                  <a:pt x="13598" y="1056"/>
                </a:cubicBezTo>
                <a:close/>
                <a:moveTo>
                  <a:pt x="13403" y="1048"/>
                </a:moveTo>
                <a:lnTo>
                  <a:pt x="13409" y="1086"/>
                </a:lnTo>
                <a:lnTo>
                  <a:pt x="13292" y="1105"/>
                </a:lnTo>
                <a:lnTo>
                  <a:pt x="13286" y="1067"/>
                </a:lnTo>
                <a:lnTo>
                  <a:pt x="13403" y="1048"/>
                </a:lnTo>
                <a:close/>
                <a:moveTo>
                  <a:pt x="13211" y="1079"/>
                </a:moveTo>
                <a:lnTo>
                  <a:pt x="13217" y="1118"/>
                </a:lnTo>
                <a:lnTo>
                  <a:pt x="13100" y="1137"/>
                </a:lnTo>
                <a:lnTo>
                  <a:pt x="13094" y="1099"/>
                </a:lnTo>
                <a:lnTo>
                  <a:pt x="13211" y="1079"/>
                </a:lnTo>
                <a:close/>
                <a:moveTo>
                  <a:pt x="13019" y="1111"/>
                </a:moveTo>
                <a:lnTo>
                  <a:pt x="13025" y="1149"/>
                </a:lnTo>
                <a:lnTo>
                  <a:pt x="12908" y="1168"/>
                </a:lnTo>
                <a:lnTo>
                  <a:pt x="12902" y="1130"/>
                </a:lnTo>
                <a:lnTo>
                  <a:pt x="13019" y="1111"/>
                </a:lnTo>
                <a:close/>
                <a:moveTo>
                  <a:pt x="12826" y="1142"/>
                </a:moveTo>
                <a:lnTo>
                  <a:pt x="12833" y="1180"/>
                </a:lnTo>
                <a:lnTo>
                  <a:pt x="12716" y="1199"/>
                </a:lnTo>
                <a:lnTo>
                  <a:pt x="12709" y="1161"/>
                </a:lnTo>
                <a:lnTo>
                  <a:pt x="12826" y="1142"/>
                </a:lnTo>
                <a:close/>
                <a:moveTo>
                  <a:pt x="12634" y="1173"/>
                </a:moveTo>
                <a:lnTo>
                  <a:pt x="12640" y="1212"/>
                </a:lnTo>
                <a:lnTo>
                  <a:pt x="12523" y="1231"/>
                </a:lnTo>
                <a:lnTo>
                  <a:pt x="12517" y="1193"/>
                </a:lnTo>
                <a:lnTo>
                  <a:pt x="12634" y="1173"/>
                </a:lnTo>
                <a:close/>
                <a:moveTo>
                  <a:pt x="12442" y="1205"/>
                </a:moveTo>
                <a:lnTo>
                  <a:pt x="12448" y="1243"/>
                </a:lnTo>
                <a:lnTo>
                  <a:pt x="12331" y="1262"/>
                </a:lnTo>
                <a:lnTo>
                  <a:pt x="12325" y="1224"/>
                </a:lnTo>
                <a:lnTo>
                  <a:pt x="12442" y="1205"/>
                </a:lnTo>
                <a:close/>
                <a:moveTo>
                  <a:pt x="12250" y="1236"/>
                </a:moveTo>
                <a:lnTo>
                  <a:pt x="12256" y="1274"/>
                </a:lnTo>
                <a:lnTo>
                  <a:pt x="12139" y="1293"/>
                </a:lnTo>
                <a:lnTo>
                  <a:pt x="12132" y="1255"/>
                </a:lnTo>
                <a:lnTo>
                  <a:pt x="12250" y="1236"/>
                </a:lnTo>
                <a:close/>
                <a:moveTo>
                  <a:pt x="12057" y="1267"/>
                </a:moveTo>
                <a:lnTo>
                  <a:pt x="12063" y="1306"/>
                </a:lnTo>
                <a:lnTo>
                  <a:pt x="11946" y="1325"/>
                </a:lnTo>
                <a:lnTo>
                  <a:pt x="11940" y="1287"/>
                </a:lnTo>
                <a:lnTo>
                  <a:pt x="12057" y="1267"/>
                </a:lnTo>
                <a:close/>
                <a:moveTo>
                  <a:pt x="11865" y="1299"/>
                </a:moveTo>
                <a:lnTo>
                  <a:pt x="11871" y="1337"/>
                </a:lnTo>
                <a:lnTo>
                  <a:pt x="11754" y="1356"/>
                </a:lnTo>
                <a:lnTo>
                  <a:pt x="11748" y="1318"/>
                </a:lnTo>
                <a:lnTo>
                  <a:pt x="11865" y="1299"/>
                </a:lnTo>
                <a:close/>
                <a:moveTo>
                  <a:pt x="11673" y="1330"/>
                </a:moveTo>
                <a:lnTo>
                  <a:pt x="11679" y="1368"/>
                </a:lnTo>
                <a:lnTo>
                  <a:pt x="11562" y="1387"/>
                </a:lnTo>
                <a:lnTo>
                  <a:pt x="11556" y="1349"/>
                </a:lnTo>
                <a:lnTo>
                  <a:pt x="11673" y="1330"/>
                </a:lnTo>
                <a:close/>
                <a:moveTo>
                  <a:pt x="11480" y="1361"/>
                </a:moveTo>
                <a:lnTo>
                  <a:pt x="11487" y="1400"/>
                </a:lnTo>
                <a:lnTo>
                  <a:pt x="11370" y="1419"/>
                </a:lnTo>
                <a:lnTo>
                  <a:pt x="11363" y="1380"/>
                </a:lnTo>
                <a:lnTo>
                  <a:pt x="11480" y="1361"/>
                </a:lnTo>
                <a:close/>
                <a:moveTo>
                  <a:pt x="11288" y="1393"/>
                </a:moveTo>
                <a:lnTo>
                  <a:pt x="11294" y="1431"/>
                </a:lnTo>
                <a:lnTo>
                  <a:pt x="11177" y="1450"/>
                </a:lnTo>
                <a:lnTo>
                  <a:pt x="11171" y="1412"/>
                </a:lnTo>
                <a:lnTo>
                  <a:pt x="11288" y="1393"/>
                </a:lnTo>
                <a:close/>
                <a:moveTo>
                  <a:pt x="11096" y="1424"/>
                </a:moveTo>
                <a:lnTo>
                  <a:pt x="11102" y="1462"/>
                </a:lnTo>
                <a:lnTo>
                  <a:pt x="10985" y="1481"/>
                </a:lnTo>
                <a:lnTo>
                  <a:pt x="10979" y="1443"/>
                </a:lnTo>
                <a:lnTo>
                  <a:pt x="11096" y="1424"/>
                </a:lnTo>
                <a:close/>
                <a:moveTo>
                  <a:pt x="10904" y="1455"/>
                </a:moveTo>
                <a:lnTo>
                  <a:pt x="10910" y="1494"/>
                </a:lnTo>
                <a:lnTo>
                  <a:pt x="10793" y="1513"/>
                </a:lnTo>
                <a:lnTo>
                  <a:pt x="10787" y="1474"/>
                </a:lnTo>
                <a:lnTo>
                  <a:pt x="10904" y="1455"/>
                </a:lnTo>
                <a:close/>
                <a:moveTo>
                  <a:pt x="10711" y="1487"/>
                </a:moveTo>
                <a:lnTo>
                  <a:pt x="10718" y="1525"/>
                </a:lnTo>
                <a:lnTo>
                  <a:pt x="10600" y="1544"/>
                </a:lnTo>
                <a:lnTo>
                  <a:pt x="10594" y="1506"/>
                </a:lnTo>
                <a:lnTo>
                  <a:pt x="10711" y="1487"/>
                </a:lnTo>
                <a:close/>
                <a:moveTo>
                  <a:pt x="10519" y="1518"/>
                </a:moveTo>
                <a:lnTo>
                  <a:pt x="10525" y="1556"/>
                </a:lnTo>
                <a:lnTo>
                  <a:pt x="10408" y="1575"/>
                </a:lnTo>
                <a:lnTo>
                  <a:pt x="10402" y="1537"/>
                </a:lnTo>
                <a:lnTo>
                  <a:pt x="10519" y="1518"/>
                </a:lnTo>
                <a:close/>
                <a:moveTo>
                  <a:pt x="10327" y="1549"/>
                </a:moveTo>
                <a:lnTo>
                  <a:pt x="10333" y="1588"/>
                </a:lnTo>
                <a:lnTo>
                  <a:pt x="10216" y="1607"/>
                </a:lnTo>
                <a:lnTo>
                  <a:pt x="10210" y="1568"/>
                </a:lnTo>
                <a:lnTo>
                  <a:pt x="10327" y="1549"/>
                </a:lnTo>
                <a:close/>
                <a:moveTo>
                  <a:pt x="10134" y="1581"/>
                </a:moveTo>
                <a:lnTo>
                  <a:pt x="10141" y="1619"/>
                </a:lnTo>
                <a:lnTo>
                  <a:pt x="10024" y="1638"/>
                </a:lnTo>
                <a:lnTo>
                  <a:pt x="10017" y="1600"/>
                </a:lnTo>
                <a:lnTo>
                  <a:pt x="10134" y="1581"/>
                </a:lnTo>
                <a:close/>
                <a:moveTo>
                  <a:pt x="9942" y="1612"/>
                </a:moveTo>
                <a:lnTo>
                  <a:pt x="9948" y="1650"/>
                </a:lnTo>
                <a:lnTo>
                  <a:pt x="9831" y="1669"/>
                </a:lnTo>
                <a:lnTo>
                  <a:pt x="9825" y="1631"/>
                </a:lnTo>
                <a:lnTo>
                  <a:pt x="9942" y="1612"/>
                </a:lnTo>
                <a:close/>
                <a:moveTo>
                  <a:pt x="9750" y="1643"/>
                </a:moveTo>
                <a:lnTo>
                  <a:pt x="9756" y="1682"/>
                </a:lnTo>
                <a:lnTo>
                  <a:pt x="9639" y="1701"/>
                </a:lnTo>
                <a:lnTo>
                  <a:pt x="9633" y="1662"/>
                </a:lnTo>
                <a:lnTo>
                  <a:pt x="9750" y="1643"/>
                </a:lnTo>
                <a:close/>
                <a:moveTo>
                  <a:pt x="9558" y="1675"/>
                </a:moveTo>
                <a:lnTo>
                  <a:pt x="9564" y="1713"/>
                </a:lnTo>
                <a:lnTo>
                  <a:pt x="9447" y="1732"/>
                </a:lnTo>
                <a:lnTo>
                  <a:pt x="9441" y="1694"/>
                </a:lnTo>
                <a:lnTo>
                  <a:pt x="9558" y="1675"/>
                </a:lnTo>
                <a:close/>
                <a:moveTo>
                  <a:pt x="9365" y="1706"/>
                </a:moveTo>
                <a:lnTo>
                  <a:pt x="9372" y="1744"/>
                </a:lnTo>
                <a:lnTo>
                  <a:pt x="9255" y="1763"/>
                </a:lnTo>
                <a:lnTo>
                  <a:pt x="9248" y="1725"/>
                </a:lnTo>
                <a:lnTo>
                  <a:pt x="9365" y="1706"/>
                </a:lnTo>
                <a:close/>
                <a:moveTo>
                  <a:pt x="9173" y="1737"/>
                </a:moveTo>
                <a:lnTo>
                  <a:pt x="9179" y="1776"/>
                </a:lnTo>
                <a:lnTo>
                  <a:pt x="9062" y="1795"/>
                </a:lnTo>
                <a:lnTo>
                  <a:pt x="9056" y="1756"/>
                </a:lnTo>
                <a:lnTo>
                  <a:pt x="9173" y="1737"/>
                </a:lnTo>
                <a:close/>
                <a:moveTo>
                  <a:pt x="8981" y="1769"/>
                </a:moveTo>
                <a:lnTo>
                  <a:pt x="8987" y="1807"/>
                </a:lnTo>
                <a:lnTo>
                  <a:pt x="8870" y="1826"/>
                </a:lnTo>
                <a:lnTo>
                  <a:pt x="8864" y="1788"/>
                </a:lnTo>
                <a:lnTo>
                  <a:pt x="8981" y="1769"/>
                </a:lnTo>
                <a:close/>
                <a:moveTo>
                  <a:pt x="8788" y="1800"/>
                </a:moveTo>
                <a:lnTo>
                  <a:pt x="8795" y="1838"/>
                </a:lnTo>
                <a:lnTo>
                  <a:pt x="8678" y="1857"/>
                </a:lnTo>
                <a:lnTo>
                  <a:pt x="8671" y="1819"/>
                </a:lnTo>
                <a:lnTo>
                  <a:pt x="8788" y="1800"/>
                </a:lnTo>
                <a:close/>
                <a:moveTo>
                  <a:pt x="8596" y="1831"/>
                </a:moveTo>
                <a:lnTo>
                  <a:pt x="8602" y="1870"/>
                </a:lnTo>
                <a:lnTo>
                  <a:pt x="8485" y="1889"/>
                </a:lnTo>
                <a:lnTo>
                  <a:pt x="8479" y="1850"/>
                </a:lnTo>
                <a:lnTo>
                  <a:pt x="8596" y="1831"/>
                </a:lnTo>
                <a:close/>
                <a:moveTo>
                  <a:pt x="8404" y="1863"/>
                </a:moveTo>
                <a:lnTo>
                  <a:pt x="8410" y="1901"/>
                </a:lnTo>
                <a:lnTo>
                  <a:pt x="8293" y="1920"/>
                </a:lnTo>
                <a:lnTo>
                  <a:pt x="8287" y="1882"/>
                </a:lnTo>
                <a:lnTo>
                  <a:pt x="8404" y="1863"/>
                </a:lnTo>
                <a:close/>
                <a:moveTo>
                  <a:pt x="8212" y="1894"/>
                </a:moveTo>
                <a:lnTo>
                  <a:pt x="8218" y="1932"/>
                </a:lnTo>
                <a:lnTo>
                  <a:pt x="8101" y="1951"/>
                </a:lnTo>
                <a:lnTo>
                  <a:pt x="8095" y="1913"/>
                </a:lnTo>
                <a:lnTo>
                  <a:pt x="8212" y="1894"/>
                </a:lnTo>
                <a:close/>
                <a:moveTo>
                  <a:pt x="8019" y="1925"/>
                </a:moveTo>
                <a:lnTo>
                  <a:pt x="8026" y="1964"/>
                </a:lnTo>
                <a:lnTo>
                  <a:pt x="7909" y="1983"/>
                </a:lnTo>
                <a:lnTo>
                  <a:pt x="7902" y="1944"/>
                </a:lnTo>
                <a:lnTo>
                  <a:pt x="8019" y="1925"/>
                </a:lnTo>
                <a:close/>
                <a:moveTo>
                  <a:pt x="7827" y="1957"/>
                </a:moveTo>
                <a:lnTo>
                  <a:pt x="7833" y="1995"/>
                </a:lnTo>
                <a:lnTo>
                  <a:pt x="7716" y="2014"/>
                </a:lnTo>
                <a:lnTo>
                  <a:pt x="7710" y="1976"/>
                </a:lnTo>
                <a:lnTo>
                  <a:pt x="7827" y="1957"/>
                </a:lnTo>
                <a:close/>
                <a:moveTo>
                  <a:pt x="7635" y="1988"/>
                </a:moveTo>
                <a:lnTo>
                  <a:pt x="7641" y="2026"/>
                </a:lnTo>
                <a:lnTo>
                  <a:pt x="7524" y="2045"/>
                </a:lnTo>
                <a:lnTo>
                  <a:pt x="7518" y="2007"/>
                </a:lnTo>
                <a:lnTo>
                  <a:pt x="7635" y="1988"/>
                </a:lnTo>
                <a:close/>
                <a:moveTo>
                  <a:pt x="7443" y="2019"/>
                </a:moveTo>
                <a:lnTo>
                  <a:pt x="7449" y="2057"/>
                </a:lnTo>
                <a:lnTo>
                  <a:pt x="7332" y="2077"/>
                </a:lnTo>
                <a:lnTo>
                  <a:pt x="7325" y="2038"/>
                </a:lnTo>
                <a:lnTo>
                  <a:pt x="7443" y="2019"/>
                </a:lnTo>
                <a:close/>
                <a:moveTo>
                  <a:pt x="7250" y="2050"/>
                </a:moveTo>
                <a:lnTo>
                  <a:pt x="7256" y="2089"/>
                </a:lnTo>
                <a:lnTo>
                  <a:pt x="7139" y="2108"/>
                </a:lnTo>
                <a:lnTo>
                  <a:pt x="7133" y="2070"/>
                </a:lnTo>
                <a:lnTo>
                  <a:pt x="7250" y="2050"/>
                </a:lnTo>
                <a:close/>
                <a:moveTo>
                  <a:pt x="7058" y="2082"/>
                </a:moveTo>
                <a:lnTo>
                  <a:pt x="7064" y="2120"/>
                </a:lnTo>
                <a:lnTo>
                  <a:pt x="6947" y="2139"/>
                </a:lnTo>
                <a:lnTo>
                  <a:pt x="6941" y="2101"/>
                </a:lnTo>
                <a:lnTo>
                  <a:pt x="7058" y="2082"/>
                </a:lnTo>
                <a:close/>
                <a:moveTo>
                  <a:pt x="6866" y="2113"/>
                </a:moveTo>
                <a:lnTo>
                  <a:pt x="6872" y="2151"/>
                </a:lnTo>
                <a:lnTo>
                  <a:pt x="6755" y="2170"/>
                </a:lnTo>
                <a:lnTo>
                  <a:pt x="6749" y="2132"/>
                </a:lnTo>
                <a:lnTo>
                  <a:pt x="6866" y="2113"/>
                </a:lnTo>
                <a:close/>
                <a:moveTo>
                  <a:pt x="6673" y="2144"/>
                </a:moveTo>
                <a:lnTo>
                  <a:pt x="6680" y="2183"/>
                </a:lnTo>
                <a:lnTo>
                  <a:pt x="6563" y="2202"/>
                </a:lnTo>
                <a:lnTo>
                  <a:pt x="6556" y="2163"/>
                </a:lnTo>
                <a:lnTo>
                  <a:pt x="6673" y="2144"/>
                </a:lnTo>
                <a:close/>
                <a:moveTo>
                  <a:pt x="6481" y="2176"/>
                </a:moveTo>
                <a:lnTo>
                  <a:pt x="6487" y="2214"/>
                </a:lnTo>
                <a:lnTo>
                  <a:pt x="6370" y="2233"/>
                </a:lnTo>
                <a:lnTo>
                  <a:pt x="6364" y="2195"/>
                </a:lnTo>
                <a:lnTo>
                  <a:pt x="6481" y="2176"/>
                </a:lnTo>
                <a:close/>
                <a:moveTo>
                  <a:pt x="6289" y="2207"/>
                </a:moveTo>
                <a:lnTo>
                  <a:pt x="6295" y="2245"/>
                </a:lnTo>
                <a:lnTo>
                  <a:pt x="6178" y="2264"/>
                </a:lnTo>
                <a:lnTo>
                  <a:pt x="6172" y="2226"/>
                </a:lnTo>
                <a:lnTo>
                  <a:pt x="6289" y="2207"/>
                </a:lnTo>
                <a:close/>
                <a:moveTo>
                  <a:pt x="6097" y="2238"/>
                </a:moveTo>
                <a:lnTo>
                  <a:pt x="6103" y="2277"/>
                </a:lnTo>
                <a:lnTo>
                  <a:pt x="5986" y="2296"/>
                </a:lnTo>
                <a:lnTo>
                  <a:pt x="5980" y="2257"/>
                </a:lnTo>
                <a:lnTo>
                  <a:pt x="6097" y="2238"/>
                </a:lnTo>
                <a:close/>
                <a:moveTo>
                  <a:pt x="5904" y="2270"/>
                </a:moveTo>
                <a:lnTo>
                  <a:pt x="5911" y="2308"/>
                </a:lnTo>
                <a:lnTo>
                  <a:pt x="5794" y="2327"/>
                </a:lnTo>
                <a:lnTo>
                  <a:pt x="5787" y="2289"/>
                </a:lnTo>
                <a:lnTo>
                  <a:pt x="5904" y="2270"/>
                </a:lnTo>
                <a:close/>
                <a:moveTo>
                  <a:pt x="5712" y="2301"/>
                </a:moveTo>
                <a:lnTo>
                  <a:pt x="5718" y="2339"/>
                </a:lnTo>
                <a:lnTo>
                  <a:pt x="5601" y="2358"/>
                </a:lnTo>
                <a:lnTo>
                  <a:pt x="5595" y="2320"/>
                </a:lnTo>
                <a:lnTo>
                  <a:pt x="5712" y="2301"/>
                </a:lnTo>
                <a:close/>
                <a:moveTo>
                  <a:pt x="5520" y="2332"/>
                </a:moveTo>
                <a:lnTo>
                  <a:pt x="5526" y="2371"/>
                </a:lnTo>
                <a:lnTo>
                  <a:pt x="5409" y="2390"/>
                </a:lnTo>
                <a:lnTo>
                  <a:pt x="5403" y="2351"/>
                </a:lnTo>
                <a:lnTo>
                  <a:pt x="5520" y="2332"/>
                </a:lnTo>
                <a:close/>
                <a:moveTo>
                  <a:pt x="5328" y="2364"/>
                </a:moveTo>
                <a:lnTo>
                  <a:pt x="5334" y="2402"/>
                </a:lnTo>
                <a:lnTo>
                  <a:pt x="5217" y="2421"/>
                </a:lnTo>
                <a:lnTo>
                  <a:pt x="5211" y="2383"/>
                </a:lnTo>
                <a:lnTo>
                  <a:pt x="5328" y="2364"/>
                </a:lnTo>
                <a:close/>
                <a:moveTo>
                  <a:pt x="5135" y="2395"/>
                </a:moveTo>
                <a:lnTo>
                  <a:pt x="5142" y="2433"/>
                </a:lnTo>
                <a:lnTo>
                  <a:pt x="5024" y="2452"/>
                </a:lnTo>
                <a:lnTo>
                  <a:pt x="5018" y="2414"/>
                </a:lnTo>
                <a:lnTo>
                  <a:pt x="5135" y="2395"/>
                </a:lnTo>
                <a:close/>
                <a:moveTo>
                  <a:pt x="4943" y="2426"/>
                </a:moveTo>
                <a:lnTo>
                  <a:pt x="4949" y="2465"/>
                </a:lnTo>
                <a:lnTo>
                  <a:pt x="4832" y="2484"/>
                </a:lnTo>
                <a:lnTo>
                  <a:pt x="4826" y="2445"/>
                </a:lnTo>
                <a:lnTo>
                  <a:pt x="4943" y="2426"/>
                </a:lnTo>
                <a:close/>
                <a:moveTo>
                  <a:pt x="4751" y="2458"/>
                </a:moveTo>
                <a:lnTo>
                  <a:pt x="4757" y="2496"/>
                </a:lnTo>
                <a:lnTo>
                  <a:pt x="4640" y="2515"/>
                </a:lnTo>
                <a:lnTo>
                  <a:pt x="4634" y="2477"/>
                </a:lnTo>
                <a:lnTo>
                  <a:pt x="4751" y="2458"/>
                </a:lnTo>
                <a:close/>
                <a:moveTo>
                  <a:pt x="4558" y="2489"/>
                </a:moveTo>
                <a:lnTo>
                  <a:pt x="4565" y="2527"/>
                </a:lnTo>
                <a:lnTo>
                  <a:pt x="4488" y="2540"/>
                </a:lnTo>
                <a:cubicBezTo>
                  <a:pt x="4489" y="2546"/>
                  <a:pt x="4489" y="2553"/>
                  <a:pt x="4489" y="2560"/>
                </a:cubicBezTo>
                <a:cubicBezTo>
                  <a:pt x="4489" y="2690"/>
                  <a:pt x="4384" y="2795"/>
                  <a:pt x="4254" y="2795"/>
                </a:cubicBezTo>
                <a:cubicBezTo>
                  <a:pt x="4124" y="2795"/>
                  <a:pt x="4019" y="2690"/>
                  <a:pt x="4019" y="2560"/>
                </a:cubicBezTo>
                <a:cubicBezTo>
                  <a:pt x="4019" y="2495"/>
                  <a:pt x="4045" y="2436"/>
                  <a:pt x="4088" y="2393"/>
                </a:cubicBezTo>
                <a:lnTo>
                  <a:pt x="4026" y="2333"/>
                </a:lnTo>
                <a:lnTo>
                  <a:pt x="4053" y="2305"/>
                </a:lnTo>
                <a:lnTo>
                  <a:pt x="4118" y="2368"/>
                </a:lnTo>
                <a:cubicBezTo>
                  <a:pt x="4156" y="2341"/>
                  <a:pt x="4203" y="2325"/>
                  <a:pt x="4254" y="2325"/>
                </a:cubicBezTo>
                <a:cubicBezTo>
                  <a:pt x="4364" y="2325"/>
                  <a:pt x="4456" y="2400"/>
                  <a:pt x="4482" y="2501"/>
                </a:cubicBezTo>
                <a:lnTo>
                  <a:pt x="4558" y="2489"/>
                </a:lnTo>
                <a:close/>
                <a:moveTo>
                  <a:pt x="4890" y="0"/>
                </a:moveTo>
                <a:lnTo>
                  <a:pt x="4840" y="0"/>
                </a:lnTo>
                <a:lnTo>
                  <a:pt x="4781" y="58"/>
                </a:lnTo>
                <a:lnTo>
                  <a:pt x="4808" y="86"/>
                </a:lnTo>
                <a:lnTo>
                  <a:pt x="4893" y="3"/>
                </a:lnTo>
                <a:lnTo>
                  <a:pt x="4890" y="0"/>
                </a:lnTo>
                <a:close/>
                <a:moveTo>
                  <a:pt x="3464" y="1327"/>
                </a:moveTo>
                <a:lnTo>
                  <a:pt x="3491" y="1355"/>
                </a:lnTo>
                <a:lnTo>
                  <a:pt x="3431" y="1413"/>
                </a:lnTo>
                <a:cubicBezTo>
                  <a:pt x="3496" y="1454"/>
                  <a:pt x="3540" y="1528"/>
                  <a:pt x="3540" y="1611"/>
                </a:cubicBezTo>
                <a:cubicBezTo>
                  <a:pt x="3540" y="1740"/>
                  <a:pt x="3434" y="1846"/>
                  <a:pt x="3305" y="1846"/>
                </a:cubicBezTo>
                <a:cubicBezTo>
                  <a:pt x="3175" y="1846"/>
                  <a:pt x="3070" y="1740"/>
                  <a:pt x="3070" y="1611"/>
                </a:cubicBezTo>
                <a:cubicBezTo>
                  <a:pt x="3070" y="1481"/>
                  <a:pt x="3175" y="1376"/>
                  <a:pt x="3305" y="1376"/>
                </a:cubicBezTo>
                <a:cubicBezTo>
                  <a:pt x="3337" y="1376"/>
                  <a:pt x="3367" y="1382"/>
                  <a:pt x="3395" y="1394"/>
                </a:cubicBezTo>
                <a:lnTo>
                  <a:pt x="3464" y="1327"/>
                </a:lnTo>
                <a:close/>
                <a:moveTo>
                  <a:pt x="3604" y="1192"/>
                </a:moveTo>
                <a:lnTo>
                  <a:pt x="3631" y="1220"/>
                </a:lnTo>
                <a:lnTo>
                  <a:pt x="3546" y="1302"/>
                </a:lnTo>
                <a:lnTo>
                  <a:pt x="3519" y="1274"/>
                </a:lnTo>
                <a:lnTo>
                  <a:pt x="3604" y="1192"/>
                </a:lnTo>
                <a:close/>
                <a:moveTo>
                  <a:pt x="3745" y="1057"/>
                </a:moveTo>
                <a:lnTo>
                  <a:pt x="3772" y="1085"/>
                </a:lnTo>
                <a:lnTo>
                  <a:pt x="3686" y="1167"/>
                </a:lnTo>
                <a:lnTo>
                  <a:pt x="3659" y="1139"/>
                </a:lnTo>
                <a:lnTo>
                  <a:pt x="3745" y="1057"/>
                </a:lnTo>
                <a:close/>
                <a:moveTo>
                  <a:pt x="3885" y="921"/>
                </a:moveTo>
                <a:lnTo>
                  <a:pt x="3912" y="949"/>
                </a:lnTo>
                <a:lnTo>
                  <a:pt x="3826" y="1032"/>
                </a:lnTo>
                <a:lnTo>
                  <a:pt x="3799" y="1004"/>
                </a:lnTo>
                <a:lnTo>
                  <a:pt x="3885" y="921"/>
                </a:lnTo>
                <a:close/>
                <a:moveTo>
                  <a:pt x="4025" y="786"/>
                </a:moveTo>
                <a:lnTo>
                  <a:pt x="4052" y="814"/>
                </a:lnTo>
                <a:lnTo>
                  <a:pt x="3967" y="897"/>
                </a:lnTo>
                <a:lnTo>
                  <a:pt x="3940" y="869"/>
                </a:lnTo>
                <a:lnTo>
                  <a:pt x="4025" y="786"/>
                </a:lnTo>
                <a:close/>
                <a:moveTo>
                  <a:pt x="4165" y="651"/>
                </a:moveTo>
                <a:lnTo>
                  <a:pt x="4192" y="679"/>
                </a:lnTo>
                <a:lnTo>
                  <a:pt x="4107" y="761"/>
                </a:lnTo>
                <a:lnTo>
                  <a:pt x="4080" y="733"/>
                </a:lnTo>
                <a:lnTo>
                  <a:pt x="4165" y="651"/>
                </a:lnTo>
                <a:close/>
                <a:moveTo>
                  <a:pt x="4305" y="516"/>
                </a:moveTo>
                <a:lnTo>
                  <a:pt x="4332" y="544"/>
                </a:lnTo>
                <a:lnTo>
                  <a:pt x="4247" y="626"/>
                </a:lnTo>
                <a:lnTo>
                  <a:pt x="4220" y="598"/>
                </a:lnTo>
                <a:lnTo>
                  <a:pt x="4305" y="516"/>
                </a:lnTo>
                <a:close/>
                <a:moveTo>
                  <a:pt x="4445" y="381"/>
                </a:moveTo>
                <a:lnTo>
                  <a:pt x="4472" y="409"/>
                </a:lnTo>
                <a:lnTo>
                  <a:pt x="4387" y="491"/>
                </a:lnTo>
                <a:lnTo>
                  <a:pt x="4360" y="463"/>
                </a:lnTo>
                <a:lnTo>
                  <a:pt x="4445" y="381"/>
                </a:lnTo>
                <a:close/>
                <a:moveTo>
                  <a:pt x="4586" y="246"/>
                </a:moveTo>
                <a:lnTo>
                  <a:pt x="4613" y="274"/>
                </a:lnTo>
                <a:lnTo>
                  <a:pt x="4527" y="356"/>
                </a:lnTo>
                <a:lnTo>
                  <a:pt x="4500" y="328"/>
                </a:lnTo>
                <a:lnTo>
                  <a:pt x="4586" y="246"/>
                </a:lnTo>
                <a:close/>
                <a:moveTo>
                  <a:pt x="4726" y="111"/>
                </a:moveTo>
                <a:lnTo>
                  <a:pt x="4753" y="138"/>
                </a:lnTo>
                <a:lnTo>
                  <a:pt x="4667" y="221"/>
                </a:lnTo>
                <a:lnTo>
                  <a:pt x="4640" y="193"/>
                </a:lnTo>
                <a:lnTo>
                  <a:pt x="4726" y="111"/>
                </a:lnTo>
                <a:close/>
                <a:moveTo>
                  <a:pt x="3490" y="1815"/>
                </a:moveTo>
                <a:lnTo>
                  <a:pt x="3517" y="1787"/>
                </a:lnTo>
                <a:lnTo>
                  <a:pt x="3596" y="1864"/>
                </a:lnTo>
                <a:lnTo>
                  <a:pt x="3569" y="1891"/>
                </a:lnTo>
                <a:lnTo>
                  <a:pt x="3490" y="1815"/>
                </a:lnTo>
                <a:close/>
                <a:moveTo>
                  <a:pt x="3624" y="1944"/>
                </a:moveTo>
                <a:lnTo>
                  <a:pt x="3651" y="1917"/>
                </a:lnTo>
                <a:lnTo>
                  <a:pt x="3730" y="1993"/>
                </a:lnTo>
                <a:lnTo>
                  <a:pt x="3703" y="2021"/>
                </a:lnTo>
                <a:lnTo>
                  <a:pt x="3624" y="1944"/>
                </a:lnTo>
                <a:close/>
                <a:moveTo>
                  <a:pt x="3758" y="2074"/>
                </a:moveTo>
                <a:lnTo>
                  <a:pt x="3785" y="2046"/>
                </a:lnTo>
                <a:lnTo>
                  <a:pt x="3864" y="2123"/>
                </a:lnTo>
                <a:lnTo>
                  <a:pt x="3837" y="2150"/>
                </a:lnTo>
                <a:lnTo>
                  <a:pt x="3758" y="2074"/>
                </a:lnTo>
                <a:close/>
                <a:moveTo>
                  <a:pt x="3892" y="2203"/>
                </a:moveTo>
                <a:lnTo>
                  <a:pt x="3919" y="2176"/>
                </a:lnTo>
                <a:lnTo>
                  <a:pt x="3998" y="2252"/>
                </a:lnTo>
                <a:lnTo>
                  <a:pt x="3971" y="2280"/>
                </a:lnTo>
                <a:lnTo>
                  <a:pt x="3892" y="2203"/>
                </a:lnTo>
                <a:close/>
                <a:moveTo>
                  <a:pt x="22519" y="14602"/>
                </a:moveTo>
                <a:lnTo>
                  <a:pt x="22519" y="14542"/>
                </a:lnTo>
                <a:lnTo>
                  <a:pt x="22515" y="14539"/>
                </a:lnTo>
                <a:lnTo>
                  <a:pt x="22449" y="14637"/>
                </a:lnTo>
                <a:lnTo>
                  <a:pt x="22481" y="14659"/>
                </a:lnTo>
                <a:lnTo>
                  <a:pt x="22519" y="14602"/>
                </a:lnTo>
                <a:close/>
                <a:moveTo>
                  <a:pt x="21428" y="16154"/>
                </a:moveTo>
                <a:lnTo>
                  <a:pt x="21460" y="16176"/>
                </a:lnTo>
                <a:lnTo>
                  <a:pt x="21404" y="16259"/>
                </a:lnTo>
                <a:cubicBezTo>
                  <a:pt x="21452" y="16302"/>
                  <a:pt x="21483" y="16365"/>
                  <a:pt x="21483" y="16435"/>
                </a:cubicBezTo>
                <a:cubicBezTo>
                  <a:pt x="21483" y="16452"/>
                  <a:pt x="21481" y="16469"/>
                  <a:pt x="21478" y="16486"/>
                </a:cubicBezTo>
                <a:lnTo>
                  <a:pt x="21565" y="16519"/>
                </a:lnTo>
                <a:lnTo>
                  <a:pt x="21551" y="16556"/>
                </a:lnTo>
                <a:lnTo>
                  <a:pt x="21466" y="16523"/>
                </a:lnTo>
                <a:cubicBezTo>
                  <a:pt x="21431" y="16609"/>
                  <a:pt x="21347" y="16670"/>
                  <a:pt x="21248" y="16670"/>
                </a:cubicBezTo>
                <a:cubicBezTo>
                  <a:pt x="21193" y="16670"/>
                  <a:pt x="21143" y="16651"/>
                  <a:pt x="21103" y="16620"/>
                </a:cubicBezTo>
                <a:lnTo>
                  <a:pt x="21062" y="16661"/>
                </a:lnTo>
                <a:lnTo>
                  <a:pt x="21035" y="16634"/>
                </a:lnTo>
                <a:lnTo>
                  <a:pt x="21075" y="16593"/>
                </a:lnTo>
                <a:cubicBezTo>
                  <a:pt x="21057" y="16575"/>
                  <a:pt x="21043" y="16553"/>
                  <a:pt x="21033" y="16529"/>
                </a:cubicBezTo>
                <a:lnTo>
                  <a:pt x="21000" y="16541"/>
                </a:lnTo>
                <a:lnTo>
                  <a:pt x="20987" y="16504"/>
                </a:lnTo>
                <a:lnTo>
                  <a:pt x="21020" y="16492"/>
                </a:lnTo>
                <a:cubicBezTo>
                  <a:pt x="21016" y="16474"/>
                  <a:pt x="21013" y="16455"/>
                  <a:pt x="21013" y="16435"/>
                </a:cubicBezTo>
                <a:cubicBezTo>
                  <a:pt x="21013" y="16305"/>
                  <a:pt x="21118" y="16200"/>
                  <a:pt x="21248" y="16200"/>
                </a:cubicBezTo>
                <a:cubicBezTo>
                  <a:pt x="21294" y="16200"/>
                  <a:pt x="21337" y="16213"/>
                  <a:pt x="21373" y="16236"/>
                </a:cubicBezTo>
                <a:lnTo>
                  <a:pt x="21428" y="16154"/>
                </a:lnTo>
                <a:close/>
                <a:moveTo>
                  <a:pt x="21536" y="15993"/>
                </a:moveTo>
                <a:lnTo>
                  <a:pt x="21569" y="16014"/>
                </a:lnTo>
                <a:lnTo>
                  <a:pt x="21502" y="16113"/>
                </a:lnTo>
                <a:lnTo>
                  <a:pt x="21470" y="16091"/>
                </a:lnTo>
                <a:lnTo>
                  <a:pt x="21536" y="15993"/>
                </a:lnTo>
                <a:close/>
                <a:moveTo>
                  <a:pt x="21645" y="15831"/>
                </a:moveTo>
                <a:lnTo>
                  <a:pt x="21677" y="15853"/>
                </a:lnTo>
                <a:lnTo>
                  <a:pt x="21611" y="15951"/>
                </a:lnTo>
                <a:lnTo>
                  <a:pt x="21579" y="15930"/>
                </a:lnTo>
                <a:lnTo>
                  <a:pt x="21645" y="15831"/>
                </a:lnTo>
                <a:close/>
                <a:moveTo>
                  <a:pt x="21754" y="15670"/>
                </a:moveTo>
                <a:lnTo>
                  <a:pt x="21786" y="15691"/>
                </a:lnTo>
                <a:lnTo>
                  <a:pt x="21720" y="15790"/>
                </a:lnTo>
                <a:lnTo>
                  <a:pt x="21688" y="15768"/>
                </a:lnTo>
                <a:lnTo>
                  <a:pt x="21754" y="15670"/>
                </a:lnTo>
                <a:close/>
                <a:moveTo>
                  <a:pt x="21863" y="15508"/>
                </a:moveTo>
                <a:lnTo>
                  <a:pt x="21895" y="15530"/>
                </a:lnTo>
                <a:lnTo>
                  <a:pt x="21829" y="15628"/>
                </a:lnTo>
                <a:lnTo>
                  <a:pt x="21796" y="15606"/>
                </a:lnTo>
                <a:lnTo>
                  <a:pt x="21863" y="15508"/>
                </a:lnTo>
                <a:close/>
                <a:moveTo>
                  <a:pt x="21971" y="15347"/>
                </a:moveTo>
                <a:lnTo>
                  <a:pt x="22003" y="15368"/>
                </a:lnTo>
                <a:lnTo>
                  <a:pt x="21937" y="15467"/>
                </a:lnTo>
                <a:lnTo>
                  <a:pt x="21905" y="15445"/>
                </a:lnTo>
                <a:lnTo>
                  <a:pt x="21971" y="15347"/>
                </a:lnTo>
                <a:close/>
                <a:moveTo>
                  <a:pt x="22080" y="15185"/>
                </a:moveTo>
                <a:lnTo>
                  <a:pt x="22112" y="15207"/>
                </a:lnTo>
                <a:lnTo>
                  <a:pt x="22046" y="15305"/>
                </a:lnTo>
                <a:lnTo>
                  <a:pt x="22014" y="15283"/>
                </a:lnTo>
                <a:lnTo>
                  <a:pt x="22080" y="15185"/>
                </a:lnTo>
                <a:close/>
                <a:moveTo>
                  <a:pt x="22189" y="15024"/>
                </a:moveTo>
                <a:lnTo>
                  <a:pt x="22221" y="15045"/>
                </a:lnTo>
                <a:lnTo>
                  <a:pt x="22155" y="15143"/>
                </a:lnTo>
                <a:lnTo>
                  <a:pt x="22122" y="15122"/>
                </a:lnTo>
                <a:lnTo>
                  <a:pt x="22189" y="15024"/>
                </a:lnTo>
                <a:close/>
                <a:moveTo>
                  <a:pt x="22297" y="14862"/>
                </a:moveTo>
                <a:lnTo>
                  <a:pt x="22330" y="14884"/>
                </a:lnTo>
                <a:lnTo>
                  <a:pt x="22263" y="14982"/>
                </a:lnTo>
                <a:lnTo>
                  <a:pt x="22231" y="14960"/>
                </a:lnTo>
                <a:lnTo>
                  <a:pt x="22297" y="14862"/>
                </a:lnTo>
                <a:close/>
                <a:moveTo>
                  <a:pt x="22406" y="14700"/>
                </a:moveTo>
                <a:lnTo>
                  <a:pt x="22438" y="14722"/>
                </a:lnTo>
                <a:lnTo>
                  <a:pt x="22372" y="14820"/>
                </a:lnTo>
                <a:lnTo>
                  <a:pt x="22340" y="14799"/>
                </a:lnTo>
                <a:lnTo>
                  <a:pt x="22406" y="14700"/>
                </a:lnTo>
                <a:close/>
                <a:moveTo>
                  <a:pt x="18640" y="19050"/>
                </a:moveTo>
                <a:lnTo>
                  <a:pt x="18662" y="19050"/>
                </a:lnTo>
                <a:lnTo>
                  <a:pt x="18651" y="19039"/>
                </a:lnTo>
                <a:lnTo>
                  <a:pt x="18640" y="19050"/>
                </a:lnTo>
                <a:close/>
                <a:moveTo>
                  <a:pt x="20925" y="16799"/>
                </a:moveTo>
                <a:lnTo>
                  <a:pt x="20898" y="16772"/>
                </a:lnTo>
                <a:lnTo>
                  <a:pt x="20981" y="16688"/>
                </a:lnTo>
                <a:lnTo>
                  <a:pt x="21009" y="16715"/>
                </a:lnTo>
                <a:lnTo>
                  <a:pt x="20925" y="16799"/>
                </a:lnTo>
                <a:close/>
                <a:moveTo>
                  <a:pt x="20788" y="16938"/>
                </a:moveTo>
                <a:lnTo>
                  <a:pt x="20760" y="16910"/>
                </a:lnTo>
                <a:lnTo>
                  <a:pt x="20844" y="16826"/>
                </a:lnTo>
                <a:lnTo>
                  <a:pt x="20871" y="16853"/>
                </a:lnTo>
                <a:lnTo>
                  <a:pt x="20788" y="16938"/>
                </a:lnTo>
                <a:close/>
                <a:moveTo>
                  <a:pt x="20651" y="17076"/>
                </a:moveTo>
                <a:lnTo>
                  <a:pt x="20623" y="17049"/>
                </a:lnTo>
                <a:lnTo>
                  <a:pt x="20707" y="16964"/>
                </a:lnTo>
                <a:lnTo>
                  <a:pt x="20734" y="16992"/>
                </a:lnTo>
                <a:lnTo>
                  <a:pt x="20651" y="17076"/>
                </a:lnTo>
                <a:close/>
                <a:moveTo>
                  <a:pt x="20514" y="17214"/>
                </a:moveTo>
                <a:lnTo>
                  <a:pt x="20486" y="17187"/>
                </a:lnTo>
                <a:lnTo>
                  <a:pt x="20570" y="17103"/>
                </a:lnTo>
                <a:lnTo>
                  <a:pt x="20597" y="17130"/>
                </a:lnTo>
                <a:lnTo>
                  <a:pt x="20514" y="17214"/>
                </a:lnTo>
                <a:close/>
                <a:moveTo>
                  <a:pt x="20377" y="17352"/>
                </a:moveTo>
                <a:lnTo>
                  <a:pt x="20349" y="17325"/>
                </a:lnTo>
                <a:lnTo>
                  <a:pt x="20433" y="17241"/>
                </a:lnTo>
                <a:lnTo>
                  <a:pt x="20460" y="17268"/>
                </a:lnTo>
                <a:lnTo>
                  <a:pt x="20377" y="17352"/>
                </a:lnTo>
                <a:close/>
                <a:moveTo>
                  <a:pt x="20240" y="17491"/>
                </a:moveTo>
                <a:lnTo>
                  <a:pt x="20212" y="17463"/>
                </a:lnTo>
                <a:lnTo>
                  <a:pt x="20296" y="17379"/>
                </a:lnTo>
                <a:lnTo>
                  <a:pt x="20323" y="17407"/>
                </a:lnTo>
                <a:lnTo>
                  <a:pt x="20240" y="17491"/>
                </a:lnTo>
                <a:close/>
                <a:moveTo>
                  <a:pt x="20103" y="17629"/>
                </a:moveTo>
                <a:lnTo>
                  <a:pt x="20075" y="17602"/>
                </a:lnTo>
                <a:lnTo>
                  <a:pt x="20159" y="17518"/>
                </a:lnTo>
                <a:lnTo>
                  <a:pt x="20186" y="17545"/>
                </a:lnTo>
                <a:lnTo>
                  <a:pt x="20103" y="17629"/>
                </a:lnTo>
                <a:close/>
                <a:moveTo>
                  <a:pt x="19966" y="17767"/>
                </a:moveTo>
                <a:lnTo>
                  <a:pt x="19938" y="17740"/>
                </a:lnTo>
                <a:lnTo>
                  <a:pt x="20021" y="17656"/>
                </a:lnTo>
                <a:lnTo>
                  <a:pt x="20049" y="17683"/>
                </a:lnTo>
                <a:lnTo>
                  <a:pt x="19966" y="17767"/>
                </a:lnTo>
                <a:close/>
                <a:moveTo>
                  <a:pt x="19828" y="17906"/>
                </a:moveTo>
                <a:lnTo>
                  <a:pt x="19801" y="17878"/>
                </a:lnTo>
                <a:lnTo>
                  <a:pt x="19884" y="17794"/>
                </a:lnTo>
                <a:lnTo>
                  <a:pt x="19912" y="17821"/>
                </a:lnTo>
                <a:lnTo>
                  <a:pt x="19828" y="17906"/>
                </a:lnTo>
                <a:close/>
                <a:moveTo>
                  <a:pt x="19691" y="18044"/>
                </a:moveTo>
                <a:lnTo>
                  <a:pt x="19664" y="18017"/>
                </a:lnTo>
                <a:lnTo>
                  <a:pt x="19747" y="17932"/>
                </a:lnTo>
                <a:lnTo>
                  <a:pt x="19775" y="17960"/>
                </a:lnTo>
                <a:lnTo>
                  <a:pt x="19691" y="18044"/>
                </a:lnTo>
                <a:close/>
                <a:moveTo>
                  <a:pt x="19554" y="18182"/>
                </a:moveTo>
                <a:lnTo>
                  <a:pt x="19527" y="18155"/>
                </a:lnTo>
                <a:lnTo>
                  <a:pt x="19610" y="18071"/>
                </a:lnTo>
                <a:lnTo>
                  <a:pt x="19638" y="18098"/>
                </a:lnTo>
                <a:lnTo>
                  <a:pt x="19554" y="18182"/>
                </a:lnTo>
                <a:close/>
                <a:moveTo>
                  <a:pt x="19417" y="18321"/>
                </a:moveTo>
                <a:lnTo>
                  <a:pt x="19390" y="18293"/>
                </a:lnTo>
                <a:lnTo>
                  <a:pt x="19473" y="18209"/>
                </a:lnTo>
                <a:lnTo>
                  <a:pt x="19501" y="18236"/>
                </a:lnTo>
                <a:lnTo>
                  <a:pt x="19417" y="18321"/>
                </a:lnTo>
                <a:close/>
                <a:moveTo>
                  <a:pt x="19280" y="18459"/>
                </a:moveTo>
                <a:lnTo>
                  <a:pt x="19253" y="18431"/>
                </a:lnTo>
                <a:lnTo>
                  <a:pt x="19336" y="18347"/>
                </a:lnTo>
                <a:lnTo>
                  <a:pt x="19364" y="18375"/>
                </a:lnTo>
                <a:lnTo>
                  <a:pt x="19280" y="18459"/>
                </a:lnTo>
                <a:close/>
                <a:moveTo>
                  <a:pt x="19143" y="18597"/>
                </a:moveTo>
                <a:lnTo>
                  <a:pt x="19116" y="18570"/>
                </a:lnTo>
                <a:lnTo>
                  <a:pt x="19199" y="18486"/>
                </a:lnTo>
                <a:lnTo>
                  <a:pt x="19227" y="18513"/>
                </a:lnTo>
                <a:lnTo>
                  <a:pt x="19143" y="18597"/>
                </a:lnTo>
                <a:close/>
                <a:moveTo>
                  <a:pt x="19006" y="18735"/>
                </a:moveTo>
                <a:lnTo>
                  <a:pt x="18978" y="18708"/>
                </a:lnTo>
                <a:lnTo>
                  <a:pt x="19062" y="18624"/>
                </a:lnTo>
                <a:lnTo>
                  <a:pt x="19089" y="18651"/>
                </a:lnTo>
                <a:lnTo>
                  <a:pt x="19006" y="18735"/>
                </a:lnTo>
                <a:close/>
                <a:moveTo>
                  <a:pt x="18869" y="18874"/>
                </a:moveTo>
                <a:lnTo>
                  <a:pt x="18841" y="18846"/>
                </a:lnTo>
                <a:lnTo>
                  <a:pt x="18925" y="18762"/>
                </a:lnTo>
                <a:lnTo>
                  <a:pt x="18952" y="18790"/>
                </a:lnTo>
                <a:lnTo>
                  <a:pt x="18869" y="18874"/>
                </a:lnTo>
                <a:close/>
                <a:moveTo>
                  <a:pt x="18732" y="19012"/>
                </a:moveTo>
                <a:lnTo>
                  <a:pt x="18704" y="18985"/>
                </a:lnTo>
                <a:lnTo>
                  <a:pt x="18788" y="18900"/>
                </a:lnTo>
                <a:lnTo>
                  <a:pt x="18815" y="18928"/>
                </a:lnTo>
                <a:lnTo>
                  <a:pt x="18732" y="19012"/>
                </a:lnTo>
                <a:close/>
                <a:moveTo>
                  <a:pt x="15026" y="19050"/>
                </a:moveTo>
                <a:lnTo>
                  <a:pt x="15095" y="19050"/>
                </a:lnTo>
                <a:lnTo>
                  <a:pt x="15146" y="19021"/>
                </a:lnTo>
                <a:lnTo>
                  <a:pt x="15127" y="18988"/>
                </a:lnTo>
                <a:lnTo>
                  <a:pt x="15023" y="19046"/>
                </a:lnTo>
                <a:lnTo>
                  <a:pt x="15026" y="19050"/>
                </a:lnTo>
                <a:close/>
                <a:moveTo>
                  <a:pt x="16910" y="18032"/>
                </a:moveTo>
                <a:lnTo>
                  <a:pt x="16891" y="17998"/>
                </a:lnTo>
                <a:lnTo>
                  <a:pt x="16995" y="17940"/>
                </a:lnTo>
                <a:lnTo>
                  <a:pt x="17014" y="17974"/>
                </a:lnTo>
                <a:lnTo>
                  <a:pt x="16910" y="18032"/>
                </a:lnTo>
                <a:close/>
                <a:moveTo>
                  <a:pt x="16741" y="18127"/>
                </a:moveTo>
                <a:lnTo>
                  <a:pt x="16722" y="18093"/>
                </a:lnTo>
                <a:lnTo>
                  <a:pt x="16825" y="18035"/>
                </a:lnTo>
                <a:lnTo>
                  <a:pt x="16844" y="18069"/>
                </a:lnTo>
                <a:lnTo>
                  <a:pt x="16741" y="18127"/>
                </a:lnTo>
                <a:close/>
                <a:moveTo>
                  <a:pt x="16571" y="18222"/>
                </a:moveTo>
                <a:lnTo>
                  <a:pt x="16552" y="18188"/>
                </a:lnTo>
                <a:lnTo>
                  <a:pt x="16655" y="18130"/>
                </a:lnTo>
                <a:lnTo>
                  <a:pt x="16674" y="18164"/>
                </a:lnTo>
                <a:lnTo>
                  <a:pt x="16571" y="18222"/>
                </a:lnTo>
                <a:close/>
                <a:moveTo>
                  <a:pt x="16401" y="18318"/>
                </a:moveTo>
                <a:lnTo>
                  <a:pt x="16382" y="18284"/>
                </a:lnTo>
                <a:lnTo>
                  <a:pt x="16485" y="18226"/>
                </a:lnTo>
                <a:lnTo>
                  <a:pt x="16504" y="18260"/>
                </a:lnTo>
                <a:lnTo>
                  <a:pt x="16401" y="18318"/>
                </a:lnTo>
                <a:close/>
                <a:moveTo>
                  <a:pt x="16231" y="18413"/>
                </a:moveTo>
                <a:lnTo>
                  <a:pt x="16212" y="18379"/>
                </a:lnTo>
                <a:lnTo>
                  <a:pt x="16316" y="18321"/>
                </a:lnTo>
                <a:lnTo>
                  <a:pt x="16335" y="18355"/>
                </a:lnTo>
                <a:lnTo>
                  <a:pt x="16231" y="18413"/>
                </a:lnTo>
                <a:close/>
                <a:moveTo>
                  <a:pt x="16061" y="18508"/>
                </a:moveTo>
                <a:lnTo>
                  <a:pt x="16042" y="18474"/>
                </a:lnTo>
                <a:lnTo>
                  <a:pt x="16146" y="18416"/>
                </a:lnTo>
                <a:lnTo>
                  <a:pt x="16165" y="18450"/>
                </a:lnTo>
                <a:lnTo>
                  <a:pt x="16061" y="18508"/>
                </a:lnTo>
                <a:close/>
                <a:moveTo>
                  <a:pt x="15891" y="18603"/>
                </a:moveTo>
                <a:lnTo>
                  <a:pt x="15872" y="18569"/>
                </a:lnTo>
                <a:lnTo>
                  <a:pt x="15976" y="18511"/>
                </a:lnTo>
                <a:lnTo>
                  <a:pt x="15995" y="18545"/>
                </a:lnTo>
                <a:lnTo>
                  <a:pt x="15891" y="18603"/>
                </a:lnTo>
                <a:close/>
                <a:moveTo>
                  <a:pt x="15722" y="18698"/>
                </a:moveTo>
                <a:lnTo>
                  <a:pt x="15703" y="18665"/>
                </a:lnTo>
                <a:lnTo>
                  <a:pt x="15806" y="18607"/>
                </a:lnTo>
                <a:lnTo>
                  <a:pt x="15825" y="18640"/>
                </a:lnTo>
                <a:lnTo>
                  <a:pt x="15722" y="18698"/>
                </a:lnTo>
                <a:close/>
                <a:moveTo>
                  <a:pt x="15552" y="18794"/>
                </a:moveTo>
                <a:lnTo>
                  <a:pt x="15533" y="18760"/>
                </a:lnTo>
                <a:lnTo>
                  <a:pt x="15636" y="18702"/>
                </a:lnTo>
                <a:lnTo>
                  <a:pt x="15655" y="18736"/>
                </a:lnTo>
                <a:lnTo>
                  <a:pt x="15552" y="18794"/>
                </a:lnTo>
                <a:close/>
                <a:moveTo>
                  <a:pt x="15382" y="18889"/>
                </a:moveTo>
                <a:lnTo>
                  <a:pt x="15363" y="18855"/>
                </a:lnTo>
                <a:lnTo>
                  <a:pt x="15466" y="18797"/>
                </a:lnTo>
                <a:lnTo>
                  <a:pt x="15485" y="18831"/>
                </a:lnTo>
                <a:lnTo>
                  <a:pt x="15382" y="18889"/>
                </a:lnTo>
                <a:close/>
                <a:moveTo>
                  <a:pt x="15212" y="18984"/>
                </a:moveTo>
                <a:lnTo>
                  <a:pt x="15193" y="18950"/>
                </a:lnTo>
                <a:lnTo>
                  <a:pt x="15297" y="18892"/>
                </a:lnTo>
                <a:lnTo>
                  <a:pt x="15315" y="18926"/>
                </a:lnTo>
                <a:lnTo>
                  <a:pt x="15212" y="18984"/>
                </a:lnTo>
                <a:close/>
                <a:moveTo>
                  <a:pt x="17398" y="19050"/>
                </a:moveTo>
                <a:lnTo>
                  <a:pt x="17437" y="19050"/>
                </a:lnTo>
                <a:lnTo>
                  <a:pt x="17432" y="18965"/>
                </a:lnTo>
                <a:lnTo>
                  <a:pt x="17393" y="18967"/>
                </a:lnTo>
                <a:lnTo>
                  <a:pt x="17398" y="19050"/>
                </a:lnTo>
                <a:close/>
                <a:moveTo>
                  <a:pt x="17393" y="18306"/>
                </a:moveTo>
                <a:lnTo>
                  <a:pt x="17354" y="18308"/>
                </a:lnTo>
                <a:lnTo>
                  <a:pt x="17347" y="18190"/>
                </a:lnTo>
                <a:lnTo>
                  <a:pt x="17386" y="18188"/>
                </a:lnTo>
                <a:lnTo>
                  <a:pt x="17393" y="18306"/>
                </a:lnTo>
                <a:close/>
                <a:moveTo>
                  <a:pt x="17405" y="18500"/>
                </a:moveTo>
                <a:lnTo>
                  <a:pt x="17366" y="18503"/>
                </a:lnTo>
                <a:lnTo>
                  <a:pt x="17359" y="18384"/>
                </a:lnTo>
                <a:lnTo>
                  <a:pt x="17398" y="18382"/>
                </a:lnTo>
                <a:lnTo>
                  <a:pt x="17405" y="18500"/>
                </a:lnTo>
                <a:close/>
                <a:moveTo>
                  <a:pt x="17416" y="18695"/>
                </a:moveTo>
                <a:lnTo>
                  <a:pt x="17377" y="18697"/>
                </a:lnTo>
                <a:lnTo>
                  <a:pt x="17370" y="18579"/>
                </a:lnTo>
                <a:lnTo>
                  <a:pt x="17409" y="18576"/>
                </a:lnTo>
                <a:lnTo>
                  <a:pt x="17416" y="18695"/>
                </a:lnTo>
                <a:close/>
                <a:moveTo>
                  <a:pt x="17427" y="18889"/>
                </a:moveTo>
                <a:lnTo>
                  <a:pt x="17389" y="18891"/>
                </a:lnTo>
                <a:lnTo>
                  <a:pt x="17382" y="18773"/>
                </a:lnTo>
                <a:lnTo>
                  <a:pt x="17420" y="18771"/>
                </a:lnTo>
                <a:lnTo>
                  <a:pt x="17427" y="18889"/>
                </a:lnTo>
                <a:close/>
                <a:moveTo>
                  <a:pt x="21747" y="16589"/>
                </a:moveTo>
                <a:lnTo>
                  <a:pt x="21733" y="16626"/>
                </a:lnTo>
                <a:lnTo>
                  <a:pt x="21622" y="16583"/>
                </a:lnTo>
                <a:lnTo>
                  <a:pt x="21636" y="16547"/>
                </a:lnTo>
                <a:lnTo>
                  <a:pt x="21747" y="16589"/>
                </a:lnTo>
                <a:close/>
                <a:moveTo>
                  <a:pt x="21929" y="16659"/>
                </a:moveTo>
                <a:lnTo>
                  <a:pt x="21915" y="16696"/>
                </a:lnTo>
                <a:lnTo>
                  <a:pt x="21804" y="16653"/>
                </a:lnTo>
                <a:lnTo>
                  <a:pt x="21818" y="16617"/>
                </a:lnTo>
                <a:lnTo>
                  <a:pt x="21929" y="16659"/>
                </a:lnTo>
                <a:close/>
                <a:moveTo>
                  <a:pt x="22110" y="16729"/>
                </a:moveTo>
                <a:lnTo>
                  <a:pt x="22096" y="16766"/>
                </a:lnTo>
                <a:lnTo>
                  <a:pt x="21986" y="16723"/>
                </a:lnTo>
                <a:lnTo>
                  <a:pt x="22000" y="16687"/>
                </a:lnTo>
                <a:lnTo>
                  <a:pt x="22110" y="16729"/>
                </a:lnTo>
                <a:close/>
                <a:moveTo>
                  <a:pt x="22292" y="16799"/>
                </a:moveTo>
                <a:lnTo>
                  <a:pt x="22278" y="16836"/>
                </a:lnTo>
                <a:lnTo>
                  <a:pt x="22168" y="16793"/>
                </a:lnTo>
                <a:lnTo>
                  <a:pt x="22182" y="16757"/>
                </a:lnTo>
                <a:lnTo>
                  <a:pt x="22292" y="16799"/>
                </a:lnTo>
                <a:close/>
                <a:moveTo>
                  <a:pt x="22474" y="16869"/>
                </a:moveTo>
                <a:lnTo>
                  <a:pt x="22460" y="16906"/>
                </a:lnTo>
                <a:lnTo>
                  <a:pt x="22349" y="16863"/>
                </a:lnTo>
                <a:lnTo>
                  <a:pt x="22363" y="16827"/>
                </a:lnTo>
                <a:lnTo>
                  <a:pt x="22474" y="16869"/>
                </a:lnTo>
                <a:close/>
                <a:moveTo>
                  <a:pt x="20915" y="16529"/>
                </a:moveTo>
                <a:lnTo>
                  <a:pt x="20928" y="16566"/>
                </a:lnTo>
                <a:lnTo>
                  <a:pt x="20816" y="16605"/>
                </a:lnTo>
                <a:lnTo>
                  <a:pt x="20803" y="16569"/>
                </a:lnTo>
                <a:lnTo>
                  <a:pt x="20915" y="16529"/>
                </a:lnTo>
                <a:close/>
                <a:moveTo>
                  <a:pt x="20731" y="16594"/>
                </a:moveTo>
                <a:lnTo>
                  <a:pt x="20744" y="16631"/>
                </a:lnTo>
                <a:lnTo>
                  <a:pt x="20632" y="16670"/>
                </a:lnTo>
                <a:lnTo>
                  <a:pt x="20619" y="16634"/>
                </a:lnTo>
                <a:lnTo>
                  <a:pt x="20731" y="16594"/>
                </a:lnTo>
                <a:close/>
                <a:moveTo>
                  <a:pt x="20547" y="16659"/>
                </a:moveTo>
                <a:lnTo>
                  <a:pt x="20560" y="16696"/>
                </a:lnTo>
                <a:lnTo>
                  <a:pt x="20448" y="16735"/>
                </a:lnTo>
                <a:lnTo>
                  <a:pt x="20435" y="16699"/>
                </a:lnTo>
                <a:lnTo>
                  <a:pt x="20547" y="16659"/>
                </a:lnTo>
                <a:close/>
                <a:moveTo>
                  <a:pt x="20364" y="16724"/>
                </a:moveTo>
                <a:lnTo>
                  <a:pt x="20377" y="16761"/>
                </a:lnTo>
                <a:lnTo>
                  <a:pt x="20265" y="16800"/>
                </a:lnTo>
                <a:lnTo>
                  <a:pt x="20252" y="16763"/>
                </a:lnTo>
                <a:lnTo>
                  <a:pt x="20364" y="16724"/>
                </a:lnTo>
                <a:close/>
                <a:moveTo>
                  <a:pt x="20180" y="16789"/>
                </a:moveTo>
                <a:lnTo>
                  <a:pt x="20193" y="16825"/>
                </a:lnTo>
                <a:lnTo>
                  <a:pt x="20081" y="16865"/>
                </a:lnTo>
                <a:lnTo>
                  <a:pt x="20068" y="16828"/>
                </a:lnTo>
                <a:lnTo>
                  <a:pt x="20180" y="16789"/>
                </a:lnTo>
                <a:close/>
                <a:moveTo>
                  <a:pt x="19996" y="16854"/>
                </a:moveTo>
                <a:lnTo>
                  <a:pt x="20009" y="16890"/>
                </a:lnTo>
                <a:lnTo>
                  <a:pt x="19897" y="16930"/>
                </a:lnTo>
                <a:lnTo>
                  <a:pt x="19884" y="16893"/>
                </a:lnTo>
                <a:lnTo>
                  <a:pt x="19996" y="16854"/>
                </a:lnTo>
                <a:close/>
                <a:moveTo>
                  <a:pt x="19812" y="16918"/>
                </a:moveTo>
                <a:lnTo>
                  <a:pt x="19825" y="16955"/>
                </a:lnTo>
                <a:lnTo>
                  <a:pt x="19714" y="16994"/>
                </a:lnTo>
                <a:lnTo>
                  <a:pt x="19701" y="16958"/>
                </a:lnTo>
                <a:lnTo>
                  <a:pt x="19812" y="16918"/>
                </a:lnTo>
                <a:close/>
                <a:moveTo>
                  <a:pt x="19629" y="16983"/>
                </a:moveTo>
                <a:lnTo>
                  <a:pt x="19642" y="17020"/>
                </a:lnTo>
                <a:lnTo>
                  <a:pt x="19530" y="17059"/>
                </a:lnTo>
                <a:lnTo>
                  <a:pt x="19517" y="17023"/>
                </a:lnTo>
                <a:lnTo>
                  <a:pt x="19629" y="16983"/>
                </a:lnTo>
                <a:close/>
                <a:moveTo>
                  <a:pt x="19445" y="17048"/>
                </a:moveTo>
                <a:lnTo>
                  <a:pt x="19458" y="17085"/>
                </a:lnTo>
                <a:lnTo>
                  <a:pt x="19346" y="17124"/>
                </a:lnTo>
                <a:lnTo>
                  <a:pt x="19333" y="17088"/>
                </a:lnTo>
                <a:lnTo>
                  <a:pt x="19445" y="17048"/>
                </a:lnTo>
                <a:close/>
                <a:moveTo>
                  <a:pt x="19261" y="17113"/>
                </a:moveTo>
                <a:lnTo>
                  <a:pt x="19274" y="17150"/>
                </a:lnTo>
                <a:lnTo>
                  <a:pt x="19162" y="17189"/>
                </a:lnTo>
                <a:lnTo>
                  <a:pt x="19150" y="17152"/>
                </a:lnTo>
                <a:lnTo>
                  <a:pt x="19261" y="17113"/>
                </a:lnTo>
                <a:close/>
                <a:moveTo>
                  <a:pt x="19078" y="17178"/>
                </a:moveTo>
                <a:lnTo>
                  <a:pt x="19091" y="17214"/>
                </a:lnTo>
                <a:lnTo>
                  <a:pt x="18979" y="17254"/>
                </a:lnTo>
                <a:lnTo>
                  <a:pt x="18966" y="17217"/>
                </a:lnTo>
                <a:lnTo>
                  <a:pt x="19078" y="17178"/>
                </a:lnTo>
                <a:close/>
                <a:moveTo>
                  <a:pt x="18894" y="17243"/>
                </a:moveTo>
                <a:lnTo>
                  <a:pt x="18907" y="17279"/>
                </a:lnTo>
                <a:lnTo>
                  <a:pt x="18795" y="17319"/>
                </a:lnTo>
                <a:lnTo>
                  <a:pt x="18782" y="17282"/>
                </a:lnTo>
                <a:lnTo>
                  <a:pt x="18894" y="17243"/>
                </a:lnTo>
                <a:close/>
                <a:moveTo>
                  <a:pt x="18710" y="17307"/>
                </a:moveTo>
                <a:lnTo>
                  <a:pt x="18723" y="17344"/>
                </a:lnTo>
                <a:lnTo>
                  <a:pt x="18611" y="17383"/>
                </a:lnTo>
                <a:lnTo>
                  <a:pt x="18598" y="17347"/>
                </a:lnTo>
                <a:lnTo>
                  <a:pt x="18710" y="17307"/>
                </a:lnTo>
                <a:close/>
                <a:moveTo>
                  <a:pt x="18527" y="17372"/>
                </a:moveTo>
                <a:lnTo>
                  <a:pt x="18539" y="17409"/>
                </a:lnTo>
                <a:lnTo>
                  <a:pt x="18428" y="17448"/>
                </a:lnTo>
                <a:lnTo>
                  <a:pt x="18415" y="17412"/>
                </a:lnTo>
                <a:lnTo>
                  <a:pt x="18527" y="17372"/>
                </a:lnTo>
                <a:close/>
                <a:moveTo>
                  <a:pt x="18343" y="17437"/>
                </a:moveTo>
                <a:lnTo>
                  <a:pt x="18356" y="17474"/>
                </a:lnTo>
                <a:lnTo>
                  <a:pt x="18244" y="17513"/>
                </a:lnTo>
                <a:lnTo>
                  <a:pt x="18231" y="17476"/>
                </a:lnTo>
                <a:lnTo>
                  <a:pt x="18343" y="17437"/>
                </a:lnTo>
                <a:close/>
                <a:moveTo>
                  <a:pt x="18159" y="17502"/>
                </a:moveTo>
                <a:lnTo>
                  <a:pt x="18172" y="17538"/>
                </a:lnTo>
                <a:lnTo>
                  <a:pt x="18060" y="17578"/>
                </a:lnTo>
                <a:lnTo>
                  <a:pt x="18047" y="17541"/>
                </a:lnTo>
                <a:lnTo>
                  <a:pt x="18159" y="17502"/>
                </a:lnTo>
                <a:close/>
                <a:moveTo>
                  <a:pt x="17975" y="17567"/>
                </a:moveTo>
                <a:lnTo>
                  <a:pt x="17988" y="17603"/>
                </a:lnTo>
                <a:lnTo>
                  <a:pt x="17877" y="17643"/>
                </a:lnTo>
                <a:lnTo>
                  <a:pt x="17864" y="17606"/>
                </a:lnTo>
                <a:lnTo>
                  <a:pt x="17975" y="17567"/>
                </a:lnTo>
                <a:close/>
                <a:moveTo>
                  <a:pt x="17792" y="17631"/>
                </a:moveTo>
                <a:lnTo>
                  <a:pt x="17805" y="17668"/>
                </a:lnTo>
                <a:lnTo>
                  <a:pt x="17693" y="17708"/>
                </a:lnTo>
                <a:lnTo>
                  <a:pt x="17680" y="17671"/>
                </a:lnTo>
                <a:lnTo>
                  <a:pt x="17792" y="17631"/>
                </a:lnTo>
                <a:close/>
                <a:moveTo>
                  <a:pt x="22519" y="7144"/>
                </a:moveTo>
                <a:lnTo>
                  <a:pt x="22519" y="7075"/>
                </a:lnTo>
                <a:lnTo>
                  <a:pt x="22495" y="7085"/>
                </a:lnTo>
                <a:lnTo>
                  <a:pt x="22519" y="7144"/>
                </a:lnTo>
                <a:close/>
                <a:moveTo>
                  <a:pt x="21402" y="4294"/>
                </a:moveTo>
                <a:lnTo>
                  <a:pt x="21366" y="4309"/>
                </a:lnTo>
                <a:lnTo>
                  <a:pt x="21332" y="4226"/>
                </a:lnTo>
                <a:cubicBezTo>
                  <a:pt x="21312" y="4232"/>
                  <a:pt x="21291" y="4235"/>
                  <a:pt x="21269" y="4235"/>
                </a:cubicBezTo>
                <a:cubicBezTo>
                  <a:pt x="21139" y="4235"/>
                  <a:pt x="21034" y="4130"/>
                  <a:pt x="21034" y="4000"/>
                </a:cubicBezTo>
                <a:cubicBezTo>
                  <a:pt x="21034" y="3976"/>
                  <a:pt x="21038" y="3953"/>
                  <a:pt x="21044" y="3931"/>
                </a:cubicBezTo>
                <a:lnTo>
                  <a:pt x="21017" y="3920"/>
                </a:lnTo>
                <a:lnTo>
                  <a:pt x="21031" y="3884"/>
                </a:lnTo>
                <a:lnTo>
                  <a:pt x="21059" y="3895"/>
                </a:lnTo>
                <a:cubicBezTo>
                  <a:pt x="21097" y="3818"/>
                  <a:pt x="21177" y="3765"/>
                  <a:pt x="21269" y="3765"/>
                </a:cubicBezTo>
                <a:cubicBezTo>
                  <a:pt x="21292" y="3765"/>
                  <a:pt x="21315" y="3768"/>
                  <a:pt x="21336" y="3775"/>
                </a:cubicBezTo>
                <a:lnTo>
                  <a:pt x="21361" y="3696"/>
                </a:lnTo>
                <a:lnTo>
                  <a:pt x="21398" y="3707"/>
                </a:lnTo>
                <a:lnTo>
                  <a:pt x="21372" y="3789"/>
                </a:lnTo>
                <a:cubicBezTo>
                  <a:pt x="21450" y="3827"/>
                  <a:pt x="21504" y="3907"/>
                  <a:pt x="21504" y="4000"/>
                </a:cubicBezTo>
                <a:cubicBezTo>
                  <a:pt x="21504" y="4094"/>
                  <a:pt x="21449" y="4175"/>
                  <a:pt x="21369" y="4213"/>
                </a:cubicBezTo>
                <a:lnTo>
                  <a:pt x="21402" y="4294"/>
                </a:lnTo>
                <a:close/>
                <a:moveTo>
                  <a:pt x="21475" y="4475"/>
                </a:moveTo>
                <a:lnTo>
                  <a:pt x="21439" y="4489"/>
                </a:lnTo>
                <a:lnTo>
                  <a:pt x="21395" y="4380"/>
                </a:lnTo>
                <a:lnTo>
                  <a:pt x="21431" y="4365"/>
                </a:lnTo>
                <a:lnTo>
                  <a:pt x="21475" y="4475"/>
                </a:lnTo>
                <a:close/>
                <a:moveTo>
                  <a:pt x="21549" y="4655"/>
                </a:moveTo>
                <a:lnTo>
                  <a:pt x="21513" y="4670"/>
                </a:lnTo>
                <a:lnTo>
                  <a:pt x="21468" y="4560"/>
                </a:lnTo>
                <a:lnTo>
                  <a:pt x="21504" y="4545"/>
                </a:lnTo>
                <a:lnTo>
                  <a:pt x="21549" y="4655"/>
                </a:lnTo>
                <a:close/>
                <a:moveTo>
                  <a:pt x="21622" y="4835"/>
                </a:moveTo>
                <a:lnTo>
                  <a:pt x="21586" y="4850"/>
                </a:lnTo>
                <a:lnTo>
                  <a:pt x="21542" y="4740"/>
                </a:lnTo>
                <a:lnTo>
                  <a:pt x="21577" y="4726"/>
                </a:lnTo>
                <a:lnTo>
                  <a:pt x="21622" y="4835"/>
                </a:lnTo>
                <a:close/>
                <a:moveTo>
                  <a:pt x="21695" y="5016"/>
                </a:moveTo>
                <a:lnTo>
                  <a:pt x="21660" y="5030"/>
                </a:lnTo>
                <a:lnTo>
                  <a:pt x="21615" y="4921"/>
                </a:lnTo>
                <a:lnTo>
                  <a:pt x="21651" y="4906"/>
                </a:lnTo>
                <a:lnTo>
                  <a:pt x="21695" y="5016"/>
                </a:lnTo>
                <a:close/>
                <a:moveTo>
                  <a:pt x="21769" y="5196"/>
                </a:moveTo>
                <a:lnTo>
                  <a:pt x="21733" y="5211"/>
                </a:lnTo>
                <a:lnTo>
                  <a:pt x="21688" y="5101"/>
                </a:lnTo>
                <a:lnTo>
                  <a:pt x="21724" y="5086"/>
                </a:lnTo>
                <a:lnTo>
                  <a:pt x="21769" y="5196"/>
                </a:lnTo>
                <a:close/>
                <a:moveTo>
                  <a:pt x="21842" y="5377"/>
                </a:moveTo>
                <a:lnTo>
                  <a:pt x="21806" y="5391"/>
                </a:lnTo>
                <a:lnTo>
                  <a:pt x="21762" y="5281"/>
                </a:lnTo>
                <a:lnTo>
                  <a:pt x="21798" y="5267"/>
                </a:lnTo>
                <a:lnTo>
                  <a:pt x="21842" y="5377"/>
                </a:lnTo>
                <a:close/>
                <a:moveTo>
                  <a:pt x="21916" y="5557"/>
                </a:moveTo>
                <a:lnTo>
                  <a:pt x="21880" y="5572"/>
                </a:lnTo>
                <a:lnTo>
                  <a:pt x="21835" y="5462"/>
                </a:lnTo>
                <a:lnTo>
                  <a:pt x="21871" y="5447"/>
                </a:lnTo>
                <a:lnTo>
                  <a:pt x="21916" y="5557"/>
                </a:lnTo>
                <a:close/>
                <a:moveTo>
                  <a:pt x="21989" y="5737"/>
                </a:moveTo>
                <a:lnTo>
                  <a:pt x="21953" y="5752"/>
                </a:lnTo>
                <a:lnTo>
                  <a:pt x="21908" y="5642"/>
                </a:lnTo>
                <a:lnTo>
                  <a:pt x="21944" y="5628"/>
                </a:lnTo>
                <a:lnTo>
                  <a:pt x="21989" y="5737"/>
                </a:lnTo>
                <a:close/>
                <a:moveTo>
                  <a:pt x="22062" y="5918"/>
                </a:moveTo>
                <a:lnTo>
                  <a:pt x="22026" y="5932"/>
                </a:lnTo>
                <a:lnTo>
                  <a:pt x="21982" y="5822"/>
                </a:lnTo>
                <a:lnTo>
                  <a:pt x="22018" y="5808"/>
                </a:lnTo>
                <a:lnTo>
                  <a:pt x="22062" y="5918"/>
                </a:lnTo>
                <a:close/>
                <a:moveTo>
                  <a:pt x="22136" y="6098"/>
                </a:moveTo>
                <a:lnTo>
                  <a:pt x="22100" y="6113"/>
                </a:lnTo>
                <a:lnTo>
                  <a:pt x="22055" y="6003"/>
                </a:lnTo>
                <a:lnTo>
                  <a:pt x="22091" y="5988"/>
                </a:lnTo>
                <a:lnTo>
                  <a:pt x="22136" y="6098"/>
                </a:lnTo>
                <a:close/>
                <a:moveTo>
                  <a:pt x="22209" y="6278"/>
                </a:moveTo>
                <a:lnTo>
                  <a:pt x="22173" y="6293"/>
                </a:lnTo>
                <a:lnTo>
                  <a:pt x="22128" y="6183"/>
                </a:lnTo>
                <a:lnTo>
                  <a:pt x="22164" y="6169"/>
                </a:lnTo>
                <a:lnTo>
                  <a:pt x="22209" y="6278"/>
                </a:lnTo>
                <a:close/>
                <a:moveTo>
                  <a:pt x="22282" y="6459"/>
                </a:moveTo>
                <a:lnTo>
                  <a:pt x="22246" y="6473"/>
                </a:lnTo>
                <a:lnTo>
                  <a:pt x="22202" y="6364"/>
                </a:lnTo>
                <a:lnTo>
                  <a:pt x="22238" y="6349"/>
                </a:lnTo>
                <a:lnTo>
                  <a:pt x="22282" y="6459"/>
                </a:lnTo>
                <a:close/>
                <a:moveTo>
                  <a:pt x="22356" y="6639"/>
                </a:moveTo>
                <a:lnTo>
                  <a:pt x="22320" y="6654"/>
                </a:lnTo>
                <a:lnTo>
                  <a:pt x="22275" y="6544"/>
                </a:lnTo>
                <a:lnTo>
                  <a:pt x="22311" y="6529"/>
                </a:lnTo>
                <a:lnTo>
                  <a:pt x="22356" y="6639"/>
                </a:lnTo>
                <a:close/>
                <a:moveTo>
                  <a:pt x="22429" y="6820"/>
                </a:moveTo>
                <a:lnTo>
                  <a:pt x="22393" y="6834"/>
                </a:lnTo>
                <a:lnTo>
                  <a:pt x="22348" y="6724"/>
                </a:lnTo>
                <a:lnTo>
                  <a:pt x="22384" y="6710"/>
                </a:lnTo>
                <a:lnTo>
                  <a:pt x="22429" y="6820"/>
                </a:lnTo>
                <a:close/>
                <a:moveTo>
                  <a:pt x="22502" y="7000"/>
                </a:moveTo>
                <a:lnTo>
                  <a:pt x="22466" y="7015"/>
                </a:lnTo>
                <a:lnTo>
                  <a:pt x="22422" y="6905"/>
                </a:lnTo>
                <a:lnTo>
                  <a:pt x="22458" y="6890"/>
                </a:lnTo>
                <a:lnTo>
                  <a:pt x="22502" y="7000"/>
                </a:lnTo>
                <a:close/>
                <a:moveTo>
                  <a:pt x="22447" y="0"/>
                </a:moveTo>
                <a:lnTo>
                  <a:pt x="22349" y="0"/>
                </a:lnTo>
                <a:lnTo>
                  <a:pt x="22328" y="2"/>
                </a:lnTo>
                <a:lnTo>
                  <a:pt x="22333" y="41"/>
                </a:lnTo>
                <a:lnTo>
                  <a:pt x="22451" y="27"/>
                </a:lnTo>
                <a:lnTo>
                  <a:pt x="22447" y="0"/>
                </a:lnTo>
                <a:close/>
                <a:moveTo>
                  <a:pt x="14321" y="923"/>
                </a:moveTo>
                <a:lnTo>
                  <a:pt x="14326" y="961"/>
                </a:lnTo>
                <a:lnTo>
                  <a:pt x="14208" y="975"/>
                </a:lnTo>
                <a:lnTo>
                  <a:pt x="14204" y="936"/>
                </a:lnTo>
                <a:lnTo>
                  <a:pt x="14321" y="923"/>
                </a:lnTo>
                <a:close/>
                <a:moveTo>
                  <a:pt x="14515" y="900"/>
                </a:moveTo>
                <a:lnTo>
                  <a:pt x="14519" y="939"/>
                </a:lnTo>
                <a:lnTo>
                  <a:pt x="14402" y="953"/>
                </a:lnTo>
                <a:lnTo>
                  <a:pt x="14397" y="914"/>
                </a:lnTo>
                <a:lnTo>
                  <a:pt x="14515" y="900"/>
                </a:lnTo>
                <a:close/>
                <a:moveTo>
                  <a:pt x="14708" y="878"/>
                </a:moveTo>
                <a:lnTo>
                  <a:pt x="14713" y="917"/>
                </a:lnTo>
                <a:lnTo>
                  <a:pt x="14595" y="930"/>
                </a:lnTo>
                <a:lnTo>
                  <a:pt x="14591" y="892"/>
                </a:lnTo>
                <a:lnTo>
                  <a:pt x="14708" y="878"/>
                </a:lnTo>
                <a:close/>
                <a:moveTo>
                  <a:pt x="14902" y="856"/>
                </a:moveTo>
                <a:lnTo>
                  <a:pt x="14906" y="895"/>
                </a:lnTo>
                <a:lnTo>
                  <a:pt x="14788" y="908"/>
                </a:lnTo>
                <a:lnTo>
                  <a:pt x="14784" y="870"/>
                </a:lnTo>
                <a:lnTo>
                  <a:pt x="14902" y="856"/>
                </a:lnTo>
                <a:close/>
                <a:moveTo>
                  <a:pt x="15095" y="834"/>
                </a:moveTo>
                <a:lnTo>
                  <a:pt x="15100" y="872"/>
                </a:lnTo>
                <a:lnTo>
                  <a:pt x="14982" y="886"/>
                </a:lnTo>
                <a:lnTo>
                  <a:pt x="14977" y="847"/>
                </a:lnTo>
                <a:lnTo>
                  <a:pt x="15095" y="834"/>
                </a:lnTo>
                <a:close/>
                <a:moveTo>
                  <a:pt x="15289" y="812"/>
                </a:moveTo>
                <a:lnTo>
                  <a:pt x="15293" y="850"/>
                </a:lnTo>
                <a:lnTo>
                  <a:pt x="15175" y="864"/>
                </a:lnTo>
                <a:lnTo>
                  <a:pt x="15171" y="825"/>
                </a:lnTo>
                <a:lnTo>
                  <a:pt x="15289" y="812"/>
                </a:lnTo>
                <a:close/>
                <a:moveTo>
                  <a:pt x="15482" y="789"/>
                </a:moveTo>
                <a:lnTo>
                  <a:pt x="15486" y="828"/>
                </a:lnTo>
                <a:lnTo>
                  <a:pt x="15369" y="841"/>
                </a:lnTo>
                <a:lnTo>
                  <a:pt x="15364" y="803"/>
                </a:lnTo>
                <a:lnTo>
                  <a:pt x="15482" y="789"/>
                </a:lnTo>
                <a:close/>
                <a:moveTo>
                  <a:pt x="15675" y="767"/>
                </a:moveTo>
                <a:lnTo>
                  <a:pt x="15680" y="806"/>
                </a:lnTo>
                <a:lnTo>
                  <a:pt x="15562" y="819"/>
                </a:lnTo>
                <a:lnTo>
                  <a:pt x="15558" y="781"/>
                </a:lnTo>
                <a:lnTo>
                  <a:pt x="15675" y="767"/>
                </a:lnTo>
                <a:close/>
                <a:moveTo>
                  <a:pt x="15869" y="745"/>
                </a:moveTo>
                <a:lnTo>
                  <a:pt x="15873" y="783"/>
                </a:lnTo>
                <a:lnTo>
                  <a:pt x="15756" y="797"/>
                </a:lnTo>
                <a:lnTo>
                  <a:pt x="15751" y="758"/>
                </a:lnTo>
                <a:lnTo>
                  <a:pt x="15869" y="745"/>
                </a:lnTo>
                <a:close/>
                <a:moveTo>
                  <a:pt x="16062" y="723"/>
                </a:moveTo>
                <a:lnTo>
                  <a:pt x="16067" y="761"/>
                </a:lnTo>
                <a:lnTo>
                  <a:pt x="15949" y="775"/>
                </a:lnTo>
                <a:lnTo>
                  <a:pt x="15945" y="736"/>
                </a:lnTo>
                <a:lnTo>
                  <a:pt x="16062" y="723"/>
                </a:lnTo>
                <a:close/>
                <a:moveTo>
                  <a:pt x="16256" y="700"/>
                </a:moveTo>
                <a:lnTo>
                  <a:pt x="16260" y="739"/>
                </a:lnTo>
                <a:lnTo>
                  <a:pt x="16142" y="753"/>
                </a:lnTo>
                <a:lnTo>
                  <a:pt x="16138" y="714"/>
                </a:lnTo>
                <a:lnTo>
                  <a:pt x="16256" y="700"/>
                </a:lnTo>
                <a:close/>
                <a:moveTo>
                  <a:pt x="16449" y="678"/>
                </a:moveTo>
                <a:lnTo>
                  <a:pt x="16454" y="717"/>
                </a:lnTo>
                <a:lnTo>
                  <a:pt x="16336" y="730"/>
                </a:lnTo>
                <a:lnTo>
                  <a:pt x="16331" y="692"/>
                </a:lnTo>
                <a:lnTo>
                  <a:pt x="16449" y="678"/>
                </a:lnTo>
                <a:close/>
                <a:moveTo>
                  <a:pt x="16643" y="656"/>
                </a:moveTo>
                <a:lnTo>
                  <a:pt x="16647" y="695"/>
                </a:lnTo>
                <a:lnTo>
                  <a:pt x="16529" y="708"/>
                </a:lnTo>
                <a:lnTo>
                  <a:pt x="16525" y="669"/>
                </a:lnTo>
                <a:lnTo>
                  <a:pt x="16643" y="656"/>
                </a:lnTo>
                <a:close/>
                <a:moveTo>
                  <a:pt x="16836" y="634"/>
                </a:moveTo>
                <a:lnTo>
                  <a:pt x="16841" y="672"/>
                </a:lnTo>
                <a:lnTo>
                  <a:pt x="16723" y="686"/>
                </a:lnTo>
                <a:lnTo>
                  <a:pt x="16718" y="647"/>
                </a:lnTo>
                <a:lnTo>
                  <a:pt x="16836" y="634"/>
                </a:lnTo>
                <a:close/>
                <a:moveTo>
                  <a:pt x="17030" y="612"/>
                </a:moveTo>
                <a:lnTo>
                  <a:pt x="17034" y="650"/>
                </a:lnTo>
                <a:lnTo>
                  <a:pt x="16916" y="664"/>
                </a:lnTo>
                <a:lnTo>
                  <a:pt x="16912" y="625"/>
                </a:lnTo>
                <a:lnTo>
                  <a:pt x="17030" y="612"/>
                </a:lnTo>
                <a:close/>
                <a:moveTo>
                  <a:pt x="17223" y="589"/>
                </a:moveTo>
                <a:lnTo>
                  <a:pt x="17227" y="628"/>
                </a:lnTo>
                <a:lnTo>
                  <a:pt x="17110" y="641"/>
                </a:lnTo>
                <a:lnTo>
                  <a:pt x="17105" y="603"/>
                </a:lnTo>
                <a:lnTo>
                  <a:pt x="17223" y="589"/>
                </a:lnTo>
                <a:close/>
                <a:moveTo>
                  <a:pt x="17416" y="567"/>
                </a:moveTo>
                <a:lnTo>
                  <a:pt x="17421" y="606"/>
                </a:lnTo>
                <a:lnTo>
                  <a:pt x="17303" y="619"/>
                </a:lnTo>
                <a:lnTo>
                  <a:pt x="17299" y="581"/>
                </a:lnTo>
                <a:lnTo>
                  <a:pt x="17416" y="567"/>
                </a:lnTo>
                <a:close/>
                <a:moveTo>
                  <a:pt x="17610" y="545"/>
                </a:moveTo>
                <a:lnTo>
                  <a:pt x="17614" y="583"/>
                </a:lnTo>
                <a:lnTo>
                  <a:pt x="17497" y="597"/>
                </a:lnTo>
                <a:lnTo>
                  <a:pt x="17492" y="558"/>
                </a:lnTo>
                <a:lnTo>
                  <a:pt x="17610" y="545"/>
                </a:lnTo>
                <a:close/>
                <a:moveTo>
                  <a:pt x="17803" y="523"/>
                </a:moveTo>
                <a:lnTo>
                  <a:pt x="17808" y="561"/>
                </a:lnTo>
                <a:lnTo>
                  <a:pt x="17690" y="575"/>
                </a:lnTo>
                <a:lnTo>
                  <a:pt x="17686" y="536"/>
                </a:lnTo>
                <a:lnTo>
                  <a:pt x="17803" y="523"/>
                </a:lnTo>
                <a:close/>
                <a:moveTo>
                  <a:pt x="17997" y="500"/>
                </a:moveTo>
                <a:lnTo>
                  <a:pt x="18001" y="539"/>
                </a:lnTo>
                <a:lnTo>
                  <a:pt x="17883" y="552"/>
                </a:lnTo>
                <a:lnTo>
                  <a:pt x="17879" y="514"/>
                </a:lnTo>
                <a:lnTo>
                  <a:pt x="17997" y="500"/>
                </a:lnTo>
                <a:close/>
                <a:moveTo>
                  <a:pt x="18190" y="478"/>
                </a:moveTo>
                <a:lnTo>
                  <a:pt x="18195" y="517"/>
                </a:lnTo>
                <a:lnTo>
                  <a:pt x="18077" y="530"/>
                </a:lnTo>
                <a:lnTo>
                  <a:pt x="18072" y="492"/>
                </a:lnTo>
                <a:lnTo>
                  <a:pt x="18190" y="478"/>
                </a:lnTo>
                <a:close/>
                <a:moveTo>
                  <a:pt x="18384" y="456"/>
                </a:moveTo>
                <a:lnTo>
                  <a:pt x="18388" y="494"/>
                </a:lnTo>
                <a:lnTo>
                  <a:pt x="18270" y="508"/>
                </a:lnTo>
                <a:lnTo>
                  <a:pt x="18266" y="469"/>
                </a:lnTo>
                <a:lnTo>
                  <a:pt x="18384" y="456"/>
                </a:lnTo>
                <a:close/>
                <a:moveTo>
                  <a:pt x="18577" y="434"/>
                </a:moveTo>
                <a:lnTo>
                  <a:pt x="18581" y="472"/>
                </a:lnTo>
                <a:lnTo>
                  <a:pt x="18464" y="486"/>
                </a:lnTo>
                <a:lnTo>
                  <a:pt x="18459" y="447"/>
                </a:lnTo>
                <a:lnTo>
                  <a:pt x="18577" y="434"/>
                </a:lnTo>
                <a:close/>
                <a:moveTo>
                  <a:pt x="18770" y="411"/>
                </a:moveTo>
                <a:lnTo>
                  <a:pt x="18775" y="450"/>
                </a:lnTo>
                <a:lnTo>
                  <a:pt x="18657" y="464"/>
                </a:lnTo>
                <a:lnTo>
                  <a:pt x="18653" y="425"/>
                </a:lnTo>
                <a:lnTo>
                  <a:pt x="18770" y="411"/>
                </a:lnTo>
                <a:close/>
                <a:moveTo>
                  <a:pt x="18964" y="389"/>
                </a:moveTo>
                <a:lnTo>
                  <a:pt x="18968" y="428"/>
                </a:lnTo>
                <a:lnTo>
                  <a:pt x="18851" y="441"/>
                </a:lnTo>
                <a:lnTo>
                  <a:pt x="18846" y="403"/>
                </a:lnTo>
                <a:lnTo>
                  <a:pt x="18964" y="389"/>
                </a:lnTo>
                <a:close/>
                <a:moveTo>
                  <a:pt x="19157" y="367"/>
                </a:moveTo>
                <a:lnTo>
                  <a:pt x="19162" y="406"/>
                </a:lnTo>
                <a:lnTo>
                  <a:pt x="19044" y="419"/>
                </a:lnTo>
                <a:lnTo>
                  <a:pt x="19040" y="381"/>
                </a:lnTo>
                <a:lnTo>
                  <a:pt x="19157" y="367"/>
                </a:lnTo>
                <a:close/>
                <a:moveTo>
                  <a:pt x="19351" y="345"/>
                </a:moveTo>
                <a:lnTo>
                  <a:pt x="19355" y="383"/>
                </a:lnTo>
                <a:lnTo>
                  <a:pt x="19238" y="397"/>
                </a:lnTo>
                <a:lnTo>
                  <a:pt x="19233" y="358"/>
                </a:lnTo>
                <a:lnTo>
                  <a:pt x="19351" y="345"/>
                </a:lnTo>
                <a:close/>
                <a:moveTo>
                  <a:pt x="19544" y="323"/>
                </a:moveTo>
                <a:lnTo>
                  <a:pt x="19549" y="361"/>
                </a:lnTo>
                <a:lnTo>
                  <a:pt x="19431" y="375"/>
                </a:lnTo>
                <a:lnTo>
                  <a:pt x="19427" y="336"/>
                </a:lnTo>
                <a:lnTo>
                  <a:pt x="19544" y="323"/>
                </a:lnTo>
                <a:close/>
                <a:moveTo>
                  <a:pt x="19738" y="300"/>
                </a:moveTo>
                <a:lnTo>
                  <a:pt x="19742" y="339"/>
                </a:lnTo>
                <a:lnTo>
                  <a:pt x="19624" y="352"/>
                </a:lnTo>
                <a:lnTo>
                  <a:pt x="19620" y="314"/>
                </a:lnTo>
                <a:lnTo>
                  <a:pt x="19738" y="300"/>
                </a:lnTo>
                <a:close/>
                <a:moveTo>
                  <a:pt x="19931" y="278"/>
                </a:moveTo>
                <a:lnTo>
                  <a:pt x="19936" y="317"/>
                </a:lnTo>
                <a:lnTo>
                  <a:pt x="19818" y="330"/>
                </a:lnTo>
                <a:lnTo>
                  <a:pt x="19813" y="292"/>
                </a:lnTo>
                <a:lnTo>
                  <a:pt x="19931" y="278"/>
                </a:lnTo>
                <a:close/>
                <a:moveTo>
                  <a:pt x="20125" y="256"/>
                </a:moveTo>
                <a:lnTo>
                  <a:pt x="20129" y="294"/>
                </a:lnTo>
                <a:lnTo>
                  <a:pt x="20011" y="308"/>
                </a:lnTo>
                <a:lnTo>
                  <a:pt x="20007" y="269"/>
                </a:lnTo>
                <a:lnTo>
                  <a:pt x="20125" y="256"/>
                </a:lnTo>
                <a:close/>
                <a:moveTo>
                  <a:pt x="20318" y="234"/>
                </a:moveTo>
                <a:lnTo>
                  <a:pt x="20322" y="272"/>
                </a:lnTo>
                <a:lnTo>
                  <a:pt x="20205" y="286"/>
                </a:lnTo>
                <a:lnTo>
                  <a:pt x="20200" y="247"/>
                </a:lnTo>
                <a:lnTo>
                  <a:pt x="20318" y="234"/>
                </a:lnTo>
                <a:close/>
                <a:moveTo>
                  <a:pt x="20512" y="211"/>
                </a:moveTo>
                <a:lnTo>
                  <a:pt x="20516" y="250"/>
                </a:lnTo>
                <a:lnTo>
                  <a:pt x="20398" y="263"/>
                </a:lnTo>
                <a:lnTo>
                  <a:pt x="20394" y="225"/>
                </a:lnTo>
                <a:lnTo>
                  <a:pt x="20512" y="211"/>
                </a:lnTo>
                <a:close/>
                <a:moveTo>
                  <a:pt x="20705" y="189"/>
                </a:moveTo>
                <a:lnTo>
                  <a:pt x="20709" y="228"/>
                </a:lnTo>
                <a:lnTo>
                  <a:pt x="20592" y="241"/>
                </a:lnTo>
                <a:lnTo>
                  <a:pt x="20587" y="203"/>
                </a:lnTo>
                <a:lnTo>
                  <a:pt x="20705" y="189"/>
                </a:lnTo>
                <a:close/>
                <a:moveTo>
                  <a:pt x="20898" y="167"/>
                </a:moveTo>
                <a:lnTo>
                  <a:pt x="20903" y="205"/>
                </a:lnTo>
                <a:lnTo>
                  <a:pt x="20785" y="219"/>
                </a:lnTo>
                <a:lnTo>
                  <a:pt x="20781" y="180"/>
                </a:lnTo>
                <a:lnTo>
                  <a:pt x="20898" y="167"/>
                </a:lnTo>
                <a:close/>
                <a:moveTo>
                  <a:pt x="21092" y="145"/>
                </a:moveTo>
                <a:lnTo>
                  <a:pt x="21096" y="183"/>
                </a:lnTo>
                <a:lnTo>
                  <a:pt x="20979" y="197"/>
                </a:lnTo>
                <a:lnTo>
                  <a:pt x="20974" y="158"/>
                </a:lnTo>
                <a:lnTo>
                  <a:pt x="21092" y="145"/>
                </a:lnTo>
                <a:close/>
                <a:moveTo>
                  <a:pt x="21285" y="122"/>
                </a:moveTo>
                <a:lnTo>
                  <a:pt x="21290" y="161"/>
                </a:lnTo>
                <a:lnTo>
                  <a:pt x="21172" y="174"/>
                </a:lnTo>
                <a:lnTo>
                  <a:pt x="21168" y="136"/>
                </a:lnTo>
                <a:lnTo>
                  <a:pt x="21285" y="122"/>
                </a:lnTo>
                <a:close/>
                <a:moveTo>
                  <a:pt x="21479" y="100"/>
                </a:moveTo>
                <a:lnTo>
                  <a:pt x="21483" y="139"/>
                </a:lnTo>
                <a:lnTo>
                  <a:pt x="21365" y="152"/>
                </a:lnTo>
                <a:lnTo>
                  <a:pt x="21361" y="114"/>
                </a:lnTo>
                <a:lnTo>
                  <a:pt x="21479" y="100"/>
                </a:lnTo>
                <a:close/>
                <a:moveTo>
                  <a:pt x="21672" y="78"/>
                </a:moveTo>
                <a:lnTo>
                  <a:pt x="21677" y="116"/>
                </a:lnTo>
                <a:lnTo>
                  <a:pt x="21559" y="130"/>
                </a:lnTo>
                <a:lnTo>
                  <a:pt x="21554" y="91"/>
                </a:lnTo>
                <a:lnTo>
                  <a:pt x="21672" y="78"/>
                </a:lnTo>
                <a:close/>
                <a:moveTo>
                  <a:pt x="21866" y="56"/>
                </a:moveTo>
                <a:lnTo>
                  <a:pt x="21870" y="94"/>
                </a:lnTo>
                <a:lnTo>
                  <a:pt x="21752" y="108"/>
                </a:lnTo>
                <a:lnTo>
                  <a:pt x="21748" y="69"/>
                </a:lnTo>
                <a:lnTo>
                  <a:pt x="21866" y="56"/>
                </a:lnTo>
                <a:close/>
                <a:moveTo>
                  <a:pt x="22059" y="33"/>
                </a:moveTo>
                <a:lnTo>
                  <a:pt x="22064" y="72"/>
                </a:lnTo>
                <a:lnTo>
                  <a:pt x="21946" y="85"/>
                </a:lnTo>
                <a:lnTo>
                  <a:pt x="21941" y="47"/>
                </a:lnTo>
                <a:lnTo>
                  <a:pt x="22059" y="33"/>
                </a:lnTo>
                <a:close/>
                <a:moveTo>
                  <a:pt x="22253" y="11"/>
                </a:moveTo>
                <a:lnTo>
                  <a:pt x="22257" y="50"/>
                </a:lnTo>
                <a:lnTo>
                  <a:pt x="22139" y="63"/>
                </a:lnTo>
                <a:lnTo>
                  <a:pt x="22135" y="25"/>
                </a:lnTo>
                <a:lnTo>
                  <a:pt x="22253" y="11"/>
                </a:lnTo>
                <a:close/>
                <a:moveTo>
                  <a:pt x="22519" y="102"/>
                </a:moveTo>
                <a:lnTo>
                  <a:pt x="22519" y="32"/>
                </a:lnTo>
                <a:lnTo>
                  <a:pt x="22499" y="95"/>
                </a:lnTo>
                <a:lnTo>
                  <a:pt x="22519" y="102"/>
                </a:lnTo>
                <a:close/>
                <a:moveTo>
                  <a:pt x="21419" y="3510"/>
                </a:moveTo>
                <a:lnTo>
                  <a:pt x="21456" y="3522"/>
                </a:lnTo>
                <a:lnTo>
                  <a:pt x="21421" y="3635"/>
                </a:lnTo>
                <a:lnTo>
                  <a:pt x="21384" y="3623"/>
                </a:lnTo>
                <a:lnTo>
                  <a:pt x="21419" y="3510"/>
                </a:lnTo>
                <a:close/>
                <a:moveTo>
                  <a:pt x="21478" y="3324"/>
                </a:moveTo>
                <a:lnTo>
                  <a:pt x="21515" y="3336"/>
                </a:lnTo>
                <a:lnTo>
                  <a:pt x="21479" y="3449"/>
                </a:lnTo>
                <a:lnTo>
                  <a:pt x="21442" y="3437"/>
                </a:lnTo>
                <a:lnTo>
                  <a:pt x="21478" y="3324"/>
                </a:lnTo>
                <a:close/>
                <a:moveTo>
                  <a:pt x="21537" y="3139"/>
                </a:moveTo>
                <a:lnTo>
                  <a:pt x="21574" y="3150"/>
                </a:lnTo>
                <a:lnTo>
                  <a:pt x="21538" y="3263"/>
                </a:lnTo>
                <a:lnTo>
                  <a:pt x="21501" y="3252"/>
                </a:lnTo>
                <a:lnTo>
                  <a:pt x="21537" y="3139"/>
                </a:lnTo>
                <a:close/>
                <a:moveTo>
                  <a:pt x="21596" y="2953"/>
                </a:moveTo>
                <a:lnTo>
                  <a:pt x="21633" y="2965"/>
                </a:lnTo>
                <a:lnTo>
                  <a:pt x="21597" y="3078"/>
                </a:lnTo>
                <a:lnTo>
                  <a:pt x="21560" y="3066"/>
                </a:lnTo>
                <a:lnTo>
                  <a:pt x="21596" y="2953"/>
                </a:lnTo>
                <a:close/>
                <a:moveTo>
                  <a:pt x="21654" y="2767"/>
                </a:moveTo>
                <a:lnTo>
                  <a:pt x="21691" y="2779"/>
                </a:lnTo>
                <a:lnTo>
                  <a:pt x="21655" y="2892"/>
                </a:lnTo>
                <a:lnTo>
                  <a:pt x="21618" y="2880"/>
                </a:lnTo>
                <a:lnTo>
                  <a:pt x="21654" y="2767"/>
                </a:lnTo>
                <a:close/>
                <a:moveTo>
                  <a:pt x="21713" y="2582"/>
                </a:moveTo>
                <a:lnTo>
                  <a:pt x="21750" y="2593"/>
                </a:lnTo>
                <a:lnTo>
                  <a:pt x="21714" y="2706"/>
                </a:lnTo>
                <a:lnTo>
                  <a:pt x="21677" y="2695"/>
                </a:lnTo>
                <a:lnTo>
                  <a:pt x="21713" y="2582"/>
                </a:lnTo>
                <a:close/>
                <a:moveTo>
                  <a:pt x="21772" y="2396"/>
                </a:moveTo>
                <a:lnTo>
                  <a:pt x="21809" y="2408"/>
                </a:lnTo>
                <a:lnTo>
                  <a:pt x="21773" y="2521"/>
                </a:lnTo>
                <a:lnTo>
                  <a:pt x="21736" y="2509"/>
                </a:lnTo>
                <a:lnTo>
                  <a:pt x="21772" y="2396"/>
                </a:lnTo>
                <a:close/>
                <a:moveTo>
                  <a:pt x="21830" y="2210"/>
                </a:moveTo>
                <a:lnTo>
                  <a:pt x="21867" y="2222"/>
                </a:lnTo>
                <a:lnTo>
                  <a:pt x="21832" y="2335"/>
                </a:lnTo>
                <a:lnTo>
                  <a:pt x="21795" y="2323"/>
                </a:lnTo>
                <a:lnTo>
                  <a:pt x="21830" y="2210"/>
                </a:lnTo>
                <a:close/>
                <a:moveTo>
                  <a:pt x="21889" y="2025"/>
                </a:moveTo>
                <a:lnTo>
                  <a:pt x="21926" y="2036"/>
                </a:lnTo>
                <a:lnTo>
                  <a:pt x="21890" y="2149"/>
                </a:lnTo>
                <a:lnTo>
                  <a:pt x="21853" y="2138"/>
                </a:lnTo>
                <a:lnTo>
                  <a:pt x="21889" y="2025"/>
                </a:lnTo>
                <a:close/>
                <a:moveTo>
                  <a:pt x="21948" y="1839"/>
                </a:moveTo>
                <a:lnTo>
                  <a:pt x="21985" y="1851"/>
                </a:lnTo>
                <a:lnTo>
                  <a:pt x="21949" y="1964"/>
                </a:lnTo>
                <a:lnTo>
                  <a:pt x="21912" y="1952"/>
                </a:lnTo>
                <a:lnTo>
                  <a:pt x="21948" y="1839"/>
                </a:lnTo>
                <a:close/>
                <a:moveTo>
                  <a:pt x="22006" y="1653"/>
                </a:moveTo>
                <a:lnTo>
                  <a:pt x="22043" y="1665"/>
                </a:lnTo>
                <a:lnTo>
                  <a:pt x="22008" y="1778"/>
                </a:lnTo>
                <a:lnTo>
                  <a:pt x="21971" y="1766"/>
                </a:lnTo>
                <a:lnTo>
                  <a:pt x="22006" y="1653"/>
                </a:lnTo>
                <a:close/>
                <a:moveTo>
                  <a:pt x="22065" y="1468"/>
                </a:moveTo>
                <a:lnTo>
                  <a:pt x="22102" y="1479"/>
                </a:lnTo>
                <a:lnTo>
                  <a:pt x="22066" y="1592"/>
                </a:lnTo>
                <a:lnTo>
                  <a:pt x="22029" y="1581"/>
                </a:lnTo>
                <a:lnTo>
                  <a:pt x="22065" y="1468"/>
                </a:lnTo>
                <a:close/>
                <a:moveTo>
                  <a:pt x="22124" y="1282"/>
                </a:moveTo>
                <a:lnTo>
                  <a:pt x="22161" y="1294"/>
                </a:lnTo>
                <a:lnTo>
                  <a:pt x="22125" y="1407"/>
                </a:lnTo>
                <a:lnTo>
                  <a:pt x="22088" y="1395"/>
                </a:lnTo>
                <a:lnTo>
                  <a:pt x="22124" y="1282"/>
                </a:lnTo>
                <a:close/>
                <a:moveTo>
                  <a:pt x="22183" y="1096"/>
                </a:moveTo>
                <a:lnTo>
                  <a:pt x="22220" y="1108"/>
                </a:lnTo>
                <a:lnTo>
                  <a:pt x="22184" y="1221"/>
                </a:lnTo>
                <a:lnTo>
                  <a:pt x="22147" y="1209"/>
                </a:lnTo>
                <a:lnTo>
                  <a:pt x="22183" y="1096"/>
                </a:lnTo>
                <a:close/>
                <a:moveTo>
                  <a:pt x="22241" y="911"/>
                </a:moveTo>
                <a:lnTo>
                  <a:pt x="22278" y="922"/>
                </a:lnTo>
                <a:lnTo>
                  <a:pt x="22243" y="1035"/>
                </a:lnTo>
                <a:lnTo>
                  <a:pt x="22206" y="1024"/>
                </a:lnTo>
                <a:lnTo>
                  <a:pt x="22241" y="911"/>
                </a:lnTo>
                <a:close/>
                <a:moveTo>
                  <a:pt x="22300" y="725"/>
                </a:moveTo>
                <a:lnTo>
                  <a:pt x="22337" y="737"/>
                </a:lnTo>
                <a:lnTo>
                  <a:pt x="22301" y="850"/>
                </a:lnTo>
                <a:lnTo>
                  <a:pt x="22264" y="838"/>
                </a:lnTo>
                <a:lnTo>
                  <a:pt x="22300" y="725"/>
                </a:lnTo>
                <a:close/>
                <a:moveTo>
                  <a:pt x="22359" y="539"/>
                </a:moveTo>
                <a:lnTo>
                  <a:pt x="22396" y="551"/>
                </a:lnTo>
                <a:lnTo>
                  <a:pt x="22360" y="664"/>
                </a:lnTo>
                <a:lnTo>
                  <a:pt x="22323" y="652"/>
                </a:lnTo>
                <a:lnTo>
                  <a:pt x="22359" y="539"/>
                </a:lnTo>
                <a:close/>
                <a:moveTo>
                  <a:pt x="22417" y="354"/>
                </a:moveTo>
                <a:lnTo>
                  <a:pt x="22454" y="365"/>
                </a:lnTo>
                <a:lnTo>
                  <a:pt x="22419" y="478"/>
                </a:lnTo>
                <a:lnTo>
                  <a:pt x="22382" y="467"/>
                </a:lnTo>
                <a:lnTo>
                  <a:pt x="22417" y="354"/>
                </a:lnTo>
                <a:close/>
                <a:moveTo>
                  <a:pt x="22476" y="168"/>
                </a:moveTo>
                <a:lnTo>
                  <a:pt x="22513" y="180"/>
                </a:lnTo>
                <a:lnTo>
                  <a:pt x="22477" y="293"/>
                </a:lnTo>
                <a:lnTo>
                  <a:pt x="22440" y="281"/>
                </a:lnTo>
                <a:lnTo>
                  <a:pt x="22476" y="168"/>
                </a:lnTo>
                <a:close/>
                <a:moveTo>
                  <a:pt x="20961" y="3855"/>
                </a:moveTo>
                <a:lnTo>
                  <a:pt x="20946" y="3891"/>
                </a:lnTo>
                <a:lnTo>
                  <a:pt x="20836" y="3847"/>
                </a:lnTo>
                <a:lnTo>
                  <a:pt x="20851" y="3811"/>
                </a:lnTo>
                <a:lnTo>
                  <a:pt x="20961" y="3855"/>
                </a:lnTo>
                <a:close/>
                <a:moveTo>
                  <a:pt x="20780" y="3783"/>
                </a:moveTo>
                <a:lnTo>
                  <a:pt x="20765" y="3819"/>
                </a:lnTo>
                <a:lnTo>
                  <a:pt x="20655" y="3774"/>
                </a:lnTo>
                <a:lnTo>
                  <a:pt x="20670" y="3738"/>
                </a:lnTo>
                <a:lnTo>
                  <a:pt x="20780" y="3783"/>
                </a:lnTo>
                <a:close/>
                <a:moveTo>
                  <a:pt x="20599" y="3710"/>
                </a:moveTo>
                <a:lnTo>
                  <a:pt x="20585" y="3746"/>
                </a:lnTo>
                <a:lnTo>
                  <a:pt x="20475" y="3702"/>
                </a:lnTo>
                <a:lnTo>
                  <a:pt x="20489" y="3666"/>
                </a:lnTo>
                <a:lnTo>
                  <a:pt x="20599" y="3710"/>
                </a:lnTo>
                <a:close/>
                <a:moveTo>
                  <a:pt x="20418" y="3637"/>
                </a:moveTo>
                <a:lnTo>
                  <a:pt x="20404" y="3673"/>
                </a:lnTo>
                <a:lnTo>
                  <a:pt x="20294" y="3629"/>
                </a:lnTo>
                <a:lnTo>
                  <a:pt x="20308" y="3593"/>
                </a:lnTo>
                <a:lnTo>
                  <a:pt x="20418" y="3637"/>
                </a:lnTo>
                <a:close/>
                <a:moveTo>
                  <a:pt x="20238" y="3565"/>
                </a:moveTo>
                <a:lnTo>
                  <a:pt x="20223" y="3601"/>
                </a:lnTo>
                <a:lnTo>
                  <a:pt x="20113" y="3556"/>
                </a:lnTo>
                <a:lnTo>
                  <a:pt x="20128" y="3520"/>
                </a:lnTo>
                <a:lnTo>
                  <a:pt x="20238" y="3565"/>
                </a:lnTo>
                <a:close/>
                <a:moveTo>
                  <a:pt x="20057" y="3492"/>
                </a:moveTo>
                <a:lnTo>
                  <a:pt x="20042" y="3528"/>
                </a:lnTo>
                <a:lnTo>
                  <a:pt x="19932" y="3484"/>
                </a:lnTo>
                <a:lnTo>
                  <a:pt x="19947" y="3448"/>
                </a:lnTo>
                <a:lnTo>
                  <a:pt x="20057" y="3492"/>
                </a:lnTo>
                <a:close/>
                <a:moveTo>
                  <a:pt x="19876" y="3419"/>
                </a:moveTo>
                <a:lnTo>
                  <a:pt x="19862" y="3455"/>
                </a:lnTo>
                <a:lnTo>
                  <a:pt x="19752" y="3411"/>
                </a:lnTo>
                <a:lnTo>
                  <a:pt x="19766" y="3375"/>
                </a:lnTo>
                <a:lnTo>
                  <a:pt x="19876" y="3419"/>
                </a:lnTo>
                <a:close/>
                <a:moveTo>
                  <a:pt x="19695" y="3347"/>
                </a:moveTo>
                <a:lnTo>
                  <a:pt x="19681" y="3383"/>
                </a:lnTo>
                <a:lnTo>
                  <a:pt x="19571" y="3338"/>
                </a:lnTo>
                <a:lnTo>
                  <a:pt x="19585" y="3302"/>
                </a:lnTo>
                <a:lnTo>
                  <a:pt x="19695" y="3347"/>
                </a:lnTo>
                <a:close/>
                <a:moveTo>
                  <a:pt x="19515" y="3274"/>
                </a:moveTo>
                <a:lnTo>
                  <a:pt x="19500" y="3310"/>
                </a:lnTo>
                <a:lnTo>
                  <a:pt x="19390" y="3266"/>
                </a:lnTo>
                <a:lnTo>
                  <a:pt x="19405" y="3230"/>
                </a:lnTo>
                <a:lnTo>
                  <a:pt x="19515" y="3274"/>
                </a:lnTo>
                <a:close/>
                <a:moveTo>
                  <a:pt x="19334" y="3201"/>
                </a:moveTo>
                <a:lnTo>
                  <a:pt x="19319" y="3237"/>
                </a:lnTo>
                <a:lnTo>
                  <a:pt x="19209" y="3193"/>
                </a:lnTo>
                <a:lnTo>
                  <a:pt x="19224" y="3157"/>
                </a:lnTo>
                <a:lnTo>
                  <a:pt x="19334" y="3201"/>
                </a:lnTo>
                <a:close/>
                <a:moveTo>
                  <a:pt x="19153" y="3129"/>
                </a:moveTo>
                <a:lnTo>
                  <a:pt x="19139" y="3165"/>
                </a:lnTo>
                <a:lnTo>
                  <a:pt x="19029" y="3120"/>
                </a:lnTo>
                <a:lnTo>
                  <a:pt x="19043" y="3084"/>
                </a:lnTo>
                <a:lnTo>
                  <a:pt x="19153" y="3129"/>
                </a:lnTo>
                <a:close/>
                <a:moveTo>
                  <a:pt x="18972" y="3056"/>
                </a:moveTo>
                <a:lnTo>
                  <a:pt x="18958" y="3092"/>
                </a:lnTo>
                <a:lnTo>
                  <a:pt x="18848" y="3048"/>
                </a:lnTo>
                <a:lnTo>
                  <a:pt x="18862" y="3012"/>
                </a:lnTo>
                <a:lnTo>
                  <a:pt x="18972" y="3056"/>
                </a:lnTo>
                <a:close/>
                <a:moveTo>
                  <a:pt x="18792" y="2983"/>
                </a:moveTo>
                <a:lnTo>
                  <a:pt x="18777" y="3019"/>
                </a:lnTo>
                <a:lnTo>
                  <a:pt x="18667" y="2975"/>
                </a:lnTo>
                <a:lnTo>
                  <a:pt x="18682" y="2939"/>
                </a:lnTo>
                <a:lnTo>
                  <a:pt x="18792" y="2983"/>
                </a:lnTo>
                <a:close/>
                <a:moveTo>
                  <a:pt x="18611" y="2911"/>
                </a:moveTo>
                <a:lnTo>
                  <a:pt x="18596" y="2947"/>
                </a:lnTo>
                <a:lnTo>
                  <a:pt x="18486" y="2902"/>
                </a:lnTo>
                <a:lnTo>
                  <a:pt x="18501" y="2866"/>
                </a:lnTo>
                <a:lnTo>
                  <a:pt x="18611" y="2911"/>
                </a:lnTo>
                <a:close/>
                <a:moveTo>
                  <a:pt x="18430" y="2838"/>
                </a:moveTo>
                <a:lnTo>
                  <a:pt x="18416" y="2874"/>
                </a:lnTo>
                <a:lnTo>
                  <a:pt x="18306" y="2830"/>
                </a:lnTo>
                <a:lnTo>
                  <a:pt x="18320" y="2794"/>
                </a:lnTo>
                <a:lnTo>
                  <a:pt x="18430" y="2838"/>
                </a:lnTo>
                <a:close/>
                <a:moveTo>
                  <a:pt x="18249" y="2765"/>
                </a:moveTo>
                <a:lnTo>
                  <a:pt x="18235" y="2801"/>
                </a:lnTo>
                <a:lnTo>
                  <a:pt x="18125" y="2757"/>
                </a:lnTo>
                <a:lnTo>
                  <a:pt x="18139" y="2721"/>
                </a:lnTo>
                <a:lnTo>
                  <a:pt x="18249" y="2765"/>
                </a:lnTo>
                <a:close/>
                <a:moveTo>
                  <a:pt x="18069" y="2693"/>
                </a:moveTo>
                <a:lnTo>
                  <a:pt x="18054" y="2729"/>
                </a:lnTo>
                <a:lnTo>
                  <a:pt x="17944" y="2685"/>
                </a:lnTo>
                <a:lnTo>
                  <a:pt x="17959" y="2649"/>
                </a:lnTo>
                <a:lnTo>
                  <a:pt x="18069" y="2693"/>
                </a:lnTo>
                <a:close/>
                <a:moveTo>
                  <a:pt x="17888" y="2620"/>
                </a:moveTo>
                <a:lnTo>
                  <a:pt x="17873" y="2656"/>
                </a:lnTo>
                <a:lnTo>
                  <a:pt x="17763" y="2612"/>
                </a:lnTo>
                <a:lnTo>
                  <a:pt x="17778" y="2576"/>
                </a:lnTo>
                <a:lnTo>
                  <a:pt x="17888" y="2620"/>
                </a:lnTo>
                <a:close/>
                <a:moveTo>
                  <a:pt x="17707" y="2547"/>
                </a:moveTo>
                <a:lnTo>
                  <a:pt x="17693" y="2583"/>
                </a:lnTo>
                <a:lnTo>
                  <a:pt x="17583" y="2539"/>
                </a:lnTo>
                <a:lnTo>
                  <a:pt x="17597" y="2503"/>
                </a:lnTo>
                <a:lnTo>
                  <a:pt x="17707" y="2547"/>
                </a:lnTo>
                <a:close/>
                <a:moveTo>
                  <a:pt x="17526" y="2475"/>
                </a:moveTo>
                <a:lnTo>
                  <a:pt x="17512" y="2511"/>
                </a:lnTo>
                <a:lnTo>
                  <a:pt x="17402" y="2467"/>
                </a:lnTo>
                <a:lnTo>
                  <a:pt x="17416" y="2431"/>
                </a:lnTo>
                <a:lnTo>
                  <a:pt x="17526" y="2475"/>
                </a:lnTo>
                <a:close/>
                <a:moveTo>
                  <a:pt x="17346" y="2402"/>
                </a:moveTo>
                <a:lnTo>
                  <a:pt x="17331" y="2438"/>
                </a:lnTo>
                <a:lnTo>
                  <a:pt x="17221" y="2394"/>
                </a:lnTo>
                <a:lnTo>
                  <a:pt x="17235" y="2358"/>
                </a:lnTo>
                <a:lnTo>
                  <a:pt x="17346" y="2402"/>
                </a:lnTo>
                <a:close/>
                <a:moveTo>
                  <a:pt x="17165" y="2329"/>
                </a:moveTo>
                <a:lnTo>
                  <a:pt x="17150" y="2366"/>
                </a:lnTo>
                <a:lnTo>
                  <a:pt x="17040" y="2321"/>
                </a:lnTo>
                <a:lnTo>
                  <a:pt x="17055" y="2285"/>
                </a:lnTo>
                <a:lnTo>
                  <a:pt x="17165" y="2329"/>
                </a:lnTo>
                <a:close/>
                <a:moveTo>
                  <a:pt x="16984" y="2257"/>
                </a:moveTo>
                <a:lnTo>
                  <a:pt x="16970" y="2293"/>
                </a:lnTo>
                <a:lnTo>
                  <a:pt x="16860" y="2249"/>
                </a:lnTo>
                <a:lnTo>
                  <a:pt x="16874" y="2213"/>
                </a:lnTo>
                <a:lnTo>
                  <a:pt x="16984" y="2257"/>
                </a:lnTo>
                <a:close/>
                <a:moveTo>
                  <a:pt x="16803" y="2184"/>
                </a:moveTo>
                <a:lnTo>
                  <a:pt x="16789" y="2220"/>
                </a:lnTo>
                <a:lnTo>
                  <a:pt x="16679" y="2176"/>
                </a:lnTo>
                <a:lnTo>
                  <a:pt x="16693" y="2140"/>
                </a:lnTo>
                <a:lnTo>
                  <a:pt x="16803" y="2184"/>
                </a:lnTo>
                <a:close/>
                <a:moveTo>
                  <a:pt x="16623" y="2112"/>
                </a:moveTo>
                <a:lnTo>
                  <a:pt x="16608" y="2148"/>
                </a:lnTo>
                <a:lnTo>
                  <a:pt x="16498" y="2103"/>
                </a:lnTo>
                <a:lnTo>
                  <a:pt x="16512" y="2067"/>
                </a:lnTo>
                <a:lnTo>
                  <a:pt x="16623" y="2112"/>
                </a:lnTo>
                <a:close/>
                <a:moveTo>
                  <a:pt x="16442" y="2039"/>
                </a:moveTo>
                <a:lnTo>
                  <a:pt x="16427" y="2075"/>
                </a:lnTo>
                <a:lnTo>
                  <a:pt x="16317" y="2031"/>
                </a:lnTo>
                <a:lnTo>
                  <a:pt x="16332" y="1995"/>
                </a:lnTo>
                <a:lnTo>
                  <a:pt x="16442" y="2039"/>
                </a:lnTo>
                <a:close/>
                <a:moveTo>
                  <a:pt x="16261" y="1966"/>
                </a:moveTo>
                <a:lnTo>
                  <a:pt x="16247" y="2002"/>
                </a:lnTo>
                <a:lnTo>
                  <a:pt x="16137" y="1958"/>
                </a:lnTo>
                <a:lnTo>
                  <a:pt x="16151" y="1922"/>
                </a:lnTo>
                <a:lnTo>
                  <a:pt x="16261" y="1966"/>
                </a:lnTo>
                <a:close/>
                <a:moveTo>
                  <a:pt x="16080" y="1894"/>
                </a:moveTo>
                <a:lnTo>
                  <a:pt x="16066" y="1930"/>
                </a:lnTo>
                <a:lnTo>
                  <a:pt x="15956" y="1885"/>
                </a:lnTo>
                <a:lnTo>
                  <a:pt x="15970" y="1849"/>
                </a:lnTo>
                <a:lnTo>
                  <a:pt x="16080" y="1894"/>
                </a:lnTo>
                <a:close/>
                <a:moveTo>
                  <a:pt x="15900" y="1821"/>
                </a:moveTo>
                <a:lnTo>
                  <a:pt x="15885" y="1857"/>
                </a:lnTo>
                <a:lnTo>
                  <a:pt x="15775" y="1813"/>
                </a:lnTo>
                <a:lnTo>
                  <a:pt x="15789" y="1777"/>
                </a:lnTo>
                <a:lnTo>
                  <a:pt x="15900" y="1821"/>
                </a:lnTo>
                <a:close/>
                <a:moveTo>
                  <a:pt x="15719" y="1748"/>
                </a:moveTo>
                <a:lnTo>
                  <a:pt x="15704" y="1784"/>
                </a:lnTo>
                <a:lnTo>
                  <a:pt x="15594" y="1740"/>
                </a:lnTo>
                <a:lnTo>
                  <a:pt x="15609" y="1704"/>
                </a:lnTo>
                <a:lnTo>
                  <a:pt x="15719" y="1748"/>
                </a:lnTo>
                <a:close/>
                <a:moveTo>
                  <a:pt x="15538" y="1676"/>
                </a:moveTo>
                <a:lnTo>
                  <a:pt x="15524" y="1712"/>
                </a:lnTo>
                <a:lnTo>
                  <a:pt x="15414" y="1668"/>
                </a:lnTo>
                <a:lnTo>
                  <a:pt x="15428" y="1632"/>
                </a:lnTo>
                <a:lnTo>
                  <a:pt x="15538" y="1676"/>
                </a:lnTo>
                <a:close/>
                <a:moveTo>
                  <a:pt x="15357" y="1603"/>
                </a:moveTo>
                <a:lnTo>
                  <a:pt x="15343" y="1639"/>
                </a:lnTo>
                <a:lnTo>
                  <a:pt x="15233" y="1595"/>
                </a:lnTo>
                <a:lnTo>
                  <a:pt x="15247" y="1559"/>
                </a:lnTo>
                <a:lnTo>
                  <a:pt x="15357" y="1603"/>
                </a:lnTo>
                <a:close/>
                <a:moveTo>
                  <a:pt x="15177" y="1530"/>
                </a:moveTo>
                <a:lnTo>
                  <a:pt x="15162" y="1566"/>
                </a:lnTo>
                <a:lnTo>
                  <a:pt x="15052" y="1522"/>
                </a:lnTo>
                <a:lnTo>
                  <a:pt x="15066" y="1486"/>
                </a:lnTo>
                <a:lnTo>
                  <a:pt x="15177" y="1530"/>
                </a:lnTo>
                <a:close/>
                <a:moveTo>
                  <a:pt x="14996" y="1458"/>
                </a:moveTo>
                <a:lnTo>
                  <a:pt x="14981" y="1494"/>
                </a:lnTo>
                <a:lnTo>
                  <a:pt x="14871" y="1450"/>
                </a:lnTo>
                <a:lnTo>
                  <a:pt x="14886" y="1414"/>
                </a:lnTo>
                <a:lnTo>
                  <a:pt x="14996" y="1458"/>
                </a:lnTo>
                <a:close/>
                <a:moveTo>
                  <a:pt x="14815" y="1385"/>
                </a:moveTo>
                <a:lnTo>
                  <a:pt x="14801" y="1421"/>
                </a:lnTo>
                <a:lnTo>
                  <a:pt x="14691" y="1377"/>
                </a:lnTo>
                <a:lnTo>
                  <a:pt x="14705" y="1341"/>
                </a:lnTo>
                <a:lnTo>
                  <a:pt x="14815" y="1385"/>
                </a:lnTo>
                <a:close/>
                <a:moveTo>
                  <a:pt x="14634" y="1313"/>
                </a:moveTo>
                <a:lnTo>
                  <a:pt x="14620" y="1349"/>
                </a:lnTo>
                <a:lnTo>
                  <a:pt x="14510" y="1304"/>
                </a:lnTo>
                <a:lnTo>
                  <a:pt x="14524" y="1268"/>
                </a:lnTo>
                <a:lnTo>
                  <a:pt x="14634" y="1313"/>
                </a:lnTo>
                <a:close/>
                <a:moveTo>
                  <a:pt x="14454" y="1240"/>
                </a:moveTo>
                <a:lnTo>
                  <a:pt x="14439" y="1276"/>
                </a:lnTo>
                <a:lnTo>
                  <a:pt x="14329" y="1232"/>
                </a:lnTo>
                <a:lnTo>
                  <a:pt x="14343" y="1196"/>
                </a:lnTo>
                <a:lnTo>
                  <a:pt x="14454" y="1240"/>
                </a:lnTo>
                <a:close/>
                <a:moveTo>
                  <a:pt x="14273" y="1167"/>
                </a:moveTo>
                <a:lnTo>
                  <a:pt x="14258" y="1203"/>
                </a:lnTo>
                <a:lnTo>
                  <a:pt x="14148" y="1159"/>
                </a:lnTo>
                <a:lnTo>
                  <a:pt x="14163" y="1123"/>
                </a:lnTo>
                <a:lnTo>
                  <a:pt x="14273" y="1167"/>
                </a:lnTo>
                <a:close/>
                <a:moveTo>
                  <a:pt x="14071" y="535"/>
                </a:moveTo>
                <a:lnTo>
                  <a:pt x="14105" y="555"/>
                </a:lnTo>
                <a:lnTo>
                  <a:pt x="14044" y="657"/>
                </a:lnTo>
                <a:lnTo>
                  <a:pt x="14011" y="637"/>
                </a:lnTo>
                <a:lnTo>
                  <a:pt x="14071" y="535"/>
                </a:lnTo>
                <a:close/>
                <a:moveTo>
                  <a:pt x="14176" y="361"/>
                </a:moveTo>
                <a:lnTo>
                  <a:pt x="14209" y="381"/>
                </a:lnTo>
                <a:lnTo>
                  <a:pt x="14148" y="482"/>
                </a:lnTo>
                <a:lnTo>
                  <a:pt x="14115" y="462"/>
                </a:lnTo>
                <a:lnTo>
                  <a:pt x="14176" y="361"/>
                </a:lnTo>
                <a:close/>
                <a:moveTo>
                  <a:pt x="14280" y="186"/>
                </a:moveTo>
                <a:lnTo>
                  <a:pt x="14313" y="206"/>
                </a:lnTo>
                <a:lnTo>
                  <a:pt x="14252" y="308"/>
                </a:lnTo>
                <a:lnTo>
                  <a:pt x="14219" y="288"/>
                </a:lnTo>
                <a:lnTo>
                  <a:pt x="14280" y="186"/>
                </a:lnTo>
                <a:close/>
                <a:moveTo>
                  <a:pt x="14384" y="12"/>
                </a:moveTo>
                <a:lnTo>
                  <a:pt x="14417" y="32"/>
                </a:lnTo>
                <a:lnTo>
                  <a:pt x="14356" y="133"/>
                </a:lnTo>
                <a:lnTo>
                  <a:pt x="14323" y="114"/>
                </a:lnTo>
                <a:lnTo>
                  <a:pt x="14384" y="12"/>
                </a:lnTo>
                <a:close/>
              </a:path>
            </a:pathLst>
          </a:custGeom>
          <a:solidFill>
            <a:srgbClr val="EBEBEB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6568EB-7A65-4947-8FCE-4211D6C0A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0850" y="6358068"/>
            <a:ext cx="6804000" cy="288000"/>
          </a:xfrm>
          <a:prstGeom prst="rect">
            <a:avLst/>
          </a:prstGeom>
          <a:noFill/>
        </p:spPr>
        <p:txBody>
          <a:bodyPr vert="horz" wrap="none" lIns="0" tIns="1440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b="0" i="0" cap="none" baseline="0">
                <a:solidFill>
                  <a:schemeClr val="tx2"/>
                </a:solidFill>
                <a:latin typeface="+mn-lt"/>
              </a:defRPr>
            </a:lvl1pPr>
            <a:lvl2pPr marL="0" indent="0" algn="l">
              <a:lnSpc>
                <a:spcPct val="100000"/>
              </a:lnSpc>
              <a:spcBef>
                <a:spcPts val="0"/>
              </a:spcBef>
              <a:defRPr sz="1200" b="0" i="0" cap="none" baseline="0">
                <a:latin typeface="+mn-lt"/>
              </a:defRPr>
            </a:lvl2pPr>
            <a:lvl3pPr marL="0" indent="0" algn="l">
              <a:lnSpc>
                <a:spcPct val="100000"/>
              </a:lnSpc>
              <a:spcBef>
                <a:spcPts val="0"/>
              </a:spcBef>
              <a:defRPr sz="1200" b="0" i="0" cap="none" baseline="0">
                <a:latin typeface="+mn-lt"/>
              </a:defRPr>
            </a:lvl3pPr>
            <a:lvl4pPr marL="0" indent="0" algn="l">
              <a:lnSpc>
                <a:spcPct val="100000"/>
              </a:lnSpc>
              <a:spcBef>
                <a:spcPts val="0"/>
              </a:spcBef>
              <a:defRPr sz="1200" b="0" i="0" cap="none" baseline="0">
                <a:latin typeface="+mn-lt"/>
              </a:defRPr>
            </a:lvl4pPr>
            <a:lvl5pPr marL="0" indent="0" algn="l">
              <a:lnSpc>
                <a:spcPct val="100000"/>
              </a:lnSpc>
              <a:spcBef>
                <a:spcPts val="0"/>
              </a:spcBef>
              <a:defRPr sz="1200" b="0" i="0" cap="none" baseline="0">
                <a:latin typeface="+mn-lt"/>
              </a:defRPr>
            </a:lvl5pPr>
            <a:lvl6pPr marL="0" indent="0" algn="l">
              <a:lnSpc>
                <a:spcPct val="100000"/>
              </a:lnSpc>
              <a:spcBef>
                <a:spcPts val="0"/>
              </a:spcBef>
              <a:defRPr sz="1200" b="0" i="0" cap="none" baseline="0">
                <a:latin typeface="+mn-lt"/>
              </a:defRPr>
            </a:lvl6pPr>
            <a:lvl7pPr marL="0" indent="0" algn="l">
              <a:lnSpc>
                <a:spcPct val="100000"/>
              </a:lnSpc>
              <a:spcBef>
                <a:spcPts val="0"/>
              </a:spcBef>
              <a:defRPr sz="1200" b="0" i="0" cap="none" baseline="0">
                <a:latin typeface="+mn-lt"/>
              </a:defRPr>
            </a:lvl7pPr>
            <a:lvl8pPr marL="0" indent="0" algn="l">
              <a:lnSpc>
                <a:spcPct val="100000"/>
              </a:lnSpc>
              <a:spcBef>
                <a:spcPts val="0"/>
              </a:spcBef>
              <a:defRPr sz="1200" b="0" i="0" cap="none" baseline="0">
                <a:latin typeface="+mn-lt"/>
              </a:defRPr>
            </a:lvl8pPr>
            <a:lvl9pPr marL="0" indent="0" algn="l">
              <a:lnSpc>
                <a:spcPct val="100000"/>
              </a:lnSpc>
              <a:spcBef>
                <a:spcPts val="0"/>
              </a:spcBef>
              <a:defRPr sz="1200" b="0" i="0" cap="none" baseline="0">
                <a:latin typeface="+mn-lt"/>
              </a:defRPr>
            </a:lvl9pPr>
          </a:lstStyle>
          <a:p>
            <a:r>
              <a:rPr lang="de-DE"/>
              <a:t>Name Referent*in und oder Titel </a:t>
            </a:r>
            <a:endParaRPr lang="de-DE" dirty="0"/>
          </a:p>
        </p:txBody>
      </p:sp>
      <p:pic>
        <p:nvPicPr>
          <p:cNvPr id="10" name="Grafik 9" hidden="1">
            <a:extLst>
              <a:ext uri="{FF2B5EF4-FFF2-40B4-BE49-F238E27FC236}">
                <a16:creationId xmlns:a16="http://schemas.microsoft.com/office/drawing/2014/main" id="{4D759283-1FCD-4FDD-A2C1-388AF6E4C119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EC577E2-94BA-405A-9ADC-403B5C1D9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61" y="1366838"/>
            <a:ext cx="8243887" cy="104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DE" dirty="0"/>
              <a:t>Headline</a:t>
            </a:r>
            <a:br>
              <a:rPr lang="de-DE" dirty="0"/>
            </a:br>
            <a:r>
              <a:rPr lang="de-DE" dirty="0"/>
              <a:t>auf zwei Zeilen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FA682E-5CF8-4B4C-B86B-5237CEB1E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0850" y="2579687"/>
            <a:ext cx="8243888" cy="36210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de-DE" dirty="0"/>
              <a:t>Fließtext als Einleitung auf erster Ebene // für Fließtext normal und diverse Aufzählung &gt;&gt; Menü &gt; Start &gt; Absatz &gt; Listenebne erhöhen 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Sechste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Siebte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Achte Ebene</a:t>
            </a:r>
          </a:p>
          <a:p>
            <a:pPr marL="623888" lvl="4" indent="-138113" algn="l" defTabSz="685800" rtl="0" eaLnBrk="1" latinLnBrk="0" hangingPunct="1">
              <a:lnSpc>
                <a:spcPct val="104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Char char="•"/>
              <a:tabLst/>
            </a:pPr>
            <a:r>
              <a:rPr lang="de-DE" dirty="0"/>
              <a:t>Neunte Ebene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76AEA1-1BD2-418B-A501-5FE09F89F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974738" y="6358067"/>
            <a:ext cx="720000" cy="288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>
                <a:solidFill>
                  <a:schemeClr val="tx2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defRPr sz="1400" b="1"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defRPr sz="1400" b="1"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defRPr sz="1400" b="1"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defRPr sz="1400" b="1"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defRPr sz="1400" b="1"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defRPr sz="1400" b="1"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defRPr sz="1400" b="1"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defRPr sz="1400" b="1">
                <a:latin typeface="+mj-lt"/>
              </a:defRPr>
            </a:lvl9pPr>
          </a:lstStyle>
          <a:p>
            <a:fld id="{C0BC624C-2554-4659-A1D8-66347873820C}" type="slidenum">
              <a:rPr lang="de-DE" smtClean="0"/>
              <a:pPr/>
              <a:t>‹#›</a:t>
            </a:fld>
            <a:endParaRPr lang="de-DE" sz="1800" dirty="0"/>
          </a:p>
        </p:txBody>
      </p:sp>
      <p:sp>
        <p:nvSpPr>
          <p:cNvPr id="15" name="Logo UPD">
            <a:extLst>
              <a:ext uri="{FF2B5EF4-FFF2-40B4-BE49-F238E27FC236}">
                <a16:creationId xmlns:a16="http://schemas.microsoft.com/office/drawing/2014/main" id="{DD0C6D0A-3746-490C-A4C3-86266A150DA9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50850" y="450000"/>
            <a:ext cx="1212480" cy="417366"/>
          </a:xfrm>
          <a:custGeom>
            <a:avLst/>
            <a:gdLst>
              <a:gd name="T0" fmla="*/ 1928 w 5780"/>
              <a:gd name="T1" fmla="*/ 1975 h 1982"/>
              <a:gd name="T2" fmla="*/ 1430 w 5780"/>
              <a:gd name="T3" fmla="*/ 1979 h 1982"/>
              <a:gd name="T4" fmla="*/ 1430 w 5780"/>
              <a:gd name="T5" fmla="*/ 1979 h 1982"/>
              <a:gd name="T6" fmla="*/ 700 w 5780"/>
              <a:gd name="T7" fmla="*/ 1409 h 1982"/>
              <a:gd name="T8" fmla="*/ 1502 w 5780"/>
              <a:gd name="T9" fmla="*/ 1906 h 1982"/>
              <a:gd name="T10" fmla="*/ 1464 w 5780"/>
              <a:gd name="T11" fmla="*/ 1919 h 1982"/>
              <a:gd name="T12" fmla="*/ 5452 w 5780"/>
              <a:gd name="T13" fmla="*/ 883 h 1982"/>
              <a:gd name="T14" fmla="*/ 5769 w 5780"/>
              <a:gd name="T15" fmla="*/ 883 h 1982"/>
              <a:gd name="T16" fmla="*/ 5065 w 5780"/>
              <a:gd name="T17" fmla="*/ 1291 h 1982"/>
              <a:gd name="T18" fmla="*/ 5462 w 5780"/>
              <a:gd name="T19" fmla="*/ 1291 h 1982"/>
              <a:gd name="T20" fmla="*/ 5320 w 5780"/>
              <a:gd name="T21" fmla="*/ 1101 h 1982"/>
              <a:gd name="T22" fmla="*/ 5383 w 5780"/>
              <a:gd name="T23" fmla="*/ 751 h 1982"/>
              <a:gd name="T24" fmla="*/ 5240 w 5780"/>
              <a:gd name="T25" fmla="*/ 751 h 1982"/>
              <a:gd name="T26" fmla="*/ 4884 w 5780"/>
              <a:gd name="T27" fmla="*/ 1291 h 1982"/>
              <a:gd name="T28" fmla="*/ 4603 w 5780"/>
              <a:gd name="T29" fmla="*/ 1291 h 1982"/>
              <a:gd name="T30" fmla="*/ 4502 w 5780"/>
              <a:gd name="T31" fmla="*/ 1148 h 1982"/>
              <a:gd name="T32" fmla="*/ 4455 w 5780"/>
              <a:gd name="T33" fmla="*/ 911 h 1982"/>
              <a:gd name="T34" fmla="*/ 4292 w 5780"/>
              <a:gd name="T35" fmla="*/ 1076 h 1982"/>
              <a:gd name="T36" fmla="*/ 4162 w 5780"/>
              <a:gd name="T37" fmla="*/ 1257 h 1982"/>
              <a:gd name="T38" fmla="*/ 3959 w 5780"/>
              <a:gd name="T39" fmla="*/ 1083 h 1982"/>
              <a:gd name="T40" fmla="*/ 3856 w 5780"/>
              <a:gd name="T41" fmla="*/ 1291 h 1982"/>
              <a:gd name="T42" fmla="*/ 4102 w 5780"/>
              <a:gd name="T43" fmla="*/ 1291 h 1982"/>
              <a:gd name="T44" fmla="*/ 3856 w 5780"/>
              <a:gd name="T45" fmla="*/ 881 h 1982"/>
              <a:gd name="T46" fmla="*/ 3502 w 5780"/>
              <a:gd name="T47" fmla="*/ 1224 h 1982"/>
              <a:gd name="T48" fmla="*/ 3500 w 5780"/>
              <a:gd name="T49" fmla="*/ 882 h 1982"/>
              <a:gd name="T50" fmla="*/ 3691 w 5780"/>
              <a:gd name="T51" fmla="*/ 1291 h 1982"/>
              <a:gd name="T52" fmla="*/ 3159 w 5780"/>
              <a:gd name="T53" fmla="*/ 1181 h 1982"/>
              <a:gd name="T54" fmla="*/ 3196 w 5780"/>
              <a:gd name="T55" fmla="*/ 1293 h 1982"/>
              <a:gd name="T56" fmla="*/ 2819 w 5780"/>
              <a:gd name="T57" fmla="*/ 818 h 1982"/>
              <a:gd name="T58" fmla="*/ 2621 w 5780"/>
              <a:gd name="T59" fmla="*/ 1034 h 1982"/>
              <a:gd name="T60" fmla="*/ 2373 w 5780"/>
              <a:gd name="T61" fmla="*/ 818 h 1982"/>
              <a:gd name="T62" fmla="*/ 2445 w 5780"/>
              <a:gd name="T63" fmla="*/ 928 h 1982"/>
              <a:gd name="T64" fmla="*/ 2252 w 5780"/>
              <a:gd name="T65" fmla="*/ 818 h 1982"/>
              <a:gd name="T66" fmla="*/ 2004 w 5780"/>
              <a:gd name="T67" fmla="*/ 818 h 1982"/>
              <a:gd name="T68" fmla="*/ 5711 w 5780"/>
              <a:gd name="T69" fmla="*/ 1975 h 1982"/>
              <a:gd name="T70" fmla="*/ 5643 w 5780"/>
              <a:gd name="T71" fmla="*/ 1854 h 1982"/>
              <a:gd name="T72" fmla="*/ 5468 w 5780"/>
              <a:gd name="T73" fmla="*/ 1975 h 1982"/>
              <a:gd name="T74" fmla="*/ 5629 w 5780"/>
              <a:gd name="T75" fmla="*/ 1975 h 1982"/>
              <a:gd name="T76" fmla="*/ 5261 w 5780"/>
              <a:gd name="T77" fmla="*/ 1637 h 1982"/>
              <a:gd name="T78" fmla="*/ 5040 w 5780"/>
              <a:gd name="T79" fmla="*/ 1770 h 1982"/>
              <a:gd name="T80" fmla="*/ 5179 w 5780"/>
              <a:gd name="T81" fmla="*/ 1638 h 1982"/>
              <a:gd name="T82" fmla="*/ 5083 w 5780"/>
              <a:gd name="T83" fmla="*/ 1565 h 1982"/>
              <a:gd name="T84" fmla="*/ 4643 w 5780"/>
              <a:gd name="T85" fmla="*/ 1982 h 1982"/>
              <a:gd name="T86" fmla="*/ 4639 w 5780"/>
              <a:gd name="T87" fmla="*/ 1555 h 1982"/>
              <a:gd name="T88" fmla="*/ 4264 w 5780"/>
              <a:gd name="T89" fmla="*/ 1525 h 1982"/>
              <a:gd name="T90" fmla="*/ 4337 w 5780"/>
              <a:gd name="T91" fmla="*/ 1841 h 1982"/>
              <a:gd name="T92" fmla="*/ 4162 w 5780"/>
              <a:gd name="T93" fmla="*/ 1760 h 1982"/>
              <a:gd name="T94" fmla="*/ 4158 w 5780"/>
              <a:gd name="T95" fmla="*/ 1695 h 1982"/>
              <a:gd name="T96" fmla="*/ 4235 w 5780"/>
              <a:gd name="T97" fmla="*/ 1630 h 1982"/>
              <a:gd name="T98" fmla="*/ 3731 w 5780"/>
              <a:gd name="T99" fmla="*/ 1501 h 1982"/>
              <a:gd name="T100" fmla="*/ 3694 w 5780"/>
              <a:gd name="T101" fmla="*/ 1785 h 1982"/>
              <a:gd name="T102" fmla="*/ 3781 w 5780"/>
              <a:gd name="T103" fmla="*/ 1695 h 1982"/>
              <a:gd name="T104" fmla="*/ 3802 w 5780"/>
              <a:gd name="T105" fmla="*/ 1638 h 1982"/>
              <a:gd name="T106" fmla="*/ 3433 w 5780"/>
              <a:gd name="T107" fmla="*/ 1760 h 1982"/>
              <a:gd name="T108" fmla="*/ 3471 w 5780"/>
              <a:gd name="T109" fmla="*/ 1501 h 1982"/>
              <a:gd name="T110" fmla="*/ 3032 w 5780"/>
              <a:gd name="T111" fmla="*/ 1568 h 1982"/>
              <a:gd name="T112" fmla="*/ 3033 w 5780"/>
              <a:gd name="T113" fmla="*/ 1908 h 1982"/>
              <a:gd name="T114" fmla="*/ 2827 w 5780"/>
              <a:gd name="T115" fmla="*/ 1564 h 1982"/>
              <a:gd name="T116" fmla="*/ 2507 w 5780"/>
              <a:gd name="T117" fmla="*/ 1501 h 1982"/>
              <a:gd name="T118" fmla="*/ 2533 w 5780"/>
              <a:gd name="T119" fmla="*/ 1850 h 1982"/>
              <a:gd name="T120" fmla="*/ 2459 w 5780"/>
              <a:gd name="T121" fmla="*/ 1579 h 1982"/>
              <a:gd name="T122" fmla="*/ 2006 w 5780"/>
              <a:gd name="T123" fmla="*/ 1731 h 19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780" h="1982">
                <a:moveTo>
                  <a:pt x="2239" y="1643"/>
                </a:moveTo>
                <a:cubicBezTo>
                  <a:pt x="2239" y="1591"/>
                  <a:pt x="2216" y="1549"/>
                  <a:pt x="2174" y="1524"/>
                </a:cubicBezTo>
                <a:cubicBezTo>
                  <a:pt x="2148" y="1508"/>
                  <a:pt x="2123" y="1501"/>
                  <a:pt x="2054" y="1501"/>
                </a:cubicBezTo>
                <a:lnTo>
                  <a:pt x="1928" y="1501"/>
                </a:lnTo>
                <a:lnTo>
                  <a:pt x="1928" y="1975"/>
                </a:lnTo>
                <a:lnTo>
                  <a:pt x="2006" y="1975"/>
                </a:lnTo>
                <a:lnTo>
                  <a:pt x="2006" y="1794"/>
                </a:lnTo>
                <a:lnTo>
                  <a:pt x="2086" y="1794"/>
                </a:lnTo>
                <a:cubicBezTo>
                  <a:pt x="2171" y="1794"/>
                  <a:pt x="2239" y="1736"/>
                  <a:pt x="2239" y="1643"/>
                </a:cubicBezTo>
                <a:close/>
                <a:moveTo>
                  <a:pt x="1430" y="1979"/>
                </a:moveTo>
                <a:lnTo>
                  <a:pt x="0" y="1979"/>
                </a:lnTo>
                <a:lnTo>
                  <a:pt x="0" y="1397"/>
                </a:lnTo>
                <a:lnTo>
                  <a:pt x="299" y="1164"/>
                </a:lnTo>
                <a:lnTo>
                  <a:pt x="299" y="1747"/>
                </a:lnTo>
                <a:lnTo>
                  <a:pt x="1430" y="1979"/>
                </a:lnTo>
                <a:close/>
                <a:moveTo>
                  <a:pt x="700" y="583"/>
                </a:moveTo>
                <a:lnTo>
                  <a:pt x="413" y="815"/>
                </a:lnTo>
                <a:lnTo>
                  <a:pt x="413" y="1641"/>
                </a:lnTo>
                <a:lnTo>
                  <a:pt x="1438" y="1945"/>
                </a:lnTo>
                <a:lnTo>
                  <a:pt x="700" y="1409"/>
                </a:lnTo>
                <a:lnTo>
                  <a:pt x="700" y="583"/>
                </a:lnTo>
                <a:close/>
                <a:moveTo>
                  <a:pt x="1502" y="815"/>
                </a:moveTo>
                <a:lnTo>
                  <a:pt x="1227" y="594"/>
                </a:lnTo>
                <a:lnTo>
                  <a:pt x="1227" y="1025"/>
                </a:lnTo>
                <a:lnTo>
                  <a:pt x="1502" y="1906"/>
                </a:lnTo>
                <a:lnTo>
                  <a:pt x="1502" y="815"/>
                </a:lnTo>
                <a:close/>
                <a:moveTo>
                  <a:pt x="1112" y="0"/>
                </a:moveTo>
                <a:lnTo>
                  <a:pt x="815" y="233"/>
                </a:lnTo>
                <a:lnTo>
                  <a:pt x="815" y="1316"/>
                </a:lnTo>
                <a:lnTo>
                  <a:pt x="1464" y="1919"/>
                </a:lnTo>
                <a:lnTo>
                  <a:pt x="1112" y="1107"/>
                </a:lnTo>
                <a:lnTo>
                  <a:pt x="1112" y="0"/>
                </a:lnTo>
                <a:close/>
                <a:moveTo>
                  <a:pt x="5780" y="818"/>
                </a:moveTo>
                <a:lnTo>
                  <a:pt x="5452" y="818"/>
                </a:lnTo>
                <a:lnTo>
                  <a:pt x="5452" y="883"/>
                </a:lnTo>
                <a:lnTo>
                  <a:pt x="5572" y="883"/>
                </a:lnTo>
                <a:lnTo>
                  <a:pt x="5572" y="1291"/>
                </a:lnTo>
                <a:lnTo>
                  <a:pt x="5650" y="1291"/>
                </a:lnTo>
                <a:lnTo>
                  <a:pt x="5650" y="883"/>
                </a:lnTo>
                <a:lnTo>
                  <a:pt x="5769" y="883"/>
                </a:lnTo>
                <a:lnTo>
                  <a:pt x="5780" y="818"/>
                </a:lnTo>
                <a:close/>
                <a:moveTo>
                  <a:pt x="5462" y="1291"/>
                </a:moveTo>
                <a:lnTo>
                  <a:pt x="5311" y="817"/>
                </a:lnTo>
                <a:lnTo>
                  <a:pt x="5220" y="817"/>
                </a:lnTo>
                <a:lnTo>
                  <a:pt x="5065" y="1291"/>
                </a:lnTo>
                <a:lnTo>
                  <a:pt x="5146" y="1291"/>
                </a:lnTo>
                <a:lnTo>
                  <a:pt x="5184" y="1166"/>
                </a:lnTo>
                <a:lnTo>
                  <a:pt x="5338" y="1166"/>
                </a:lnTo>
                <a:lnTo>
                  <a:pt x="5376" y="1291"/>
                </a:lnTo>
                <a:lnTo>
                  <a:pt x="5462" y="1291"/>
                </a:lnTo>
                <a:close/>
                <a:moveTo>
                  <a:pt x="5320" y="1101"/>
                </a:moveTo>
                <a:lnTo>
                  <a:pt x="5204" y="1101"/>
                </a:lnTo>
                <a:cubicBezTo>
                  <a:pt x="5214" y="1069"/>
                  <a:pt x="5263" y="895"/>
                  <a:pt x="5263" y="895"/>
                </a:cubicBezTo>
                <a:lnTo>
                  <a:pt x="5264" y="895"/>
                </a:lnTo>
                <a:cubicBezTo>
                  <a:pt x="5267" y="914"/>
                  <a:pt x="5315" y="1090"/>
                  <a:pt x="5320" y="1101"/>
                </a:cubicBezTo>
                <a:close/>
                <a:moveTo>
                  <a:pt x="5383" y="751"/>
                </a:moveTo>
                <a:cubicBezTo>
                  <a:pt x="5383" y="724"/>
                  <a:pt x="5362" y="703"/>
                  <a:pt x="5338" y="703"/>
                </a:cubicBezTo>
                <a:cubicBezTo>
                  <a:pt x="5312" y="703"/>
                  <a:pt x="5291" y="724"/>
                  <a:pt x="5291" y="751"/>
                </a:cubicBezTo>
                <a:cubicBezTo>
                  <a:pt x="5291" y="777"/>
                  <a:pt x="5312" y="798"/>
                  <a:pt x="5337" y="798"/>
                </a:cubicBezTo>
                <a:cubicBezTo>
                  <a:pt x="5362" y="798"/>
                  <a:pt x="5383" y="777"/>
                  <a:pt x="5383" y="751"/>
                </a:cubicBezTo>
                <a:close/>
                <a:moveTo>
                  <a:pt x="5240" y="751"/>
                </a:moveTo>
                <a:cubicBezTo>
                  <a:pt x="5240" y="724"/>
                  <a:pt x="5219" y="703"/>
                  <a:pt x="5194" y="703"/>
                </a:cubicBezTo>
                <a:cubicBezTo>
                  <a:pt x="5169" y="703"/>
                  <a:pt x="5148" y="724"/>
                  <a:pt x="5148" y="751"/>
                </a:cubicBezTo>
                <a:cubicBezTo>
                  <a:pt x="5148" y="777"/>
                  <a:pt x="5169" y="798"/>
                  <a:pt x="5194" y="798"/>
                </a:cubicBezTo>
                <a:cubicBezTo>
                  <a:pt x="5219" y="798"/>
                  <a:pt x="5240" y="777"/>
                  <a:pt x="5240" y="751"/>
                </a:cubicBezTo>
                <a:close/>
                <a:moveTo>
                  <a:pt x="5092" y="818"/>
                </a:moveTo>
                <a:lnTo>
                  <a:pt x="4764" y="818"/>
                </a:lnTo>
                <a:lnTo>
                  <a:pt x="4764" y="883"/>
                </a:lnTo>
                <a:lnTo>
                  <a:pt x="4884" y="883"/>
                </a:lnTo>
                <a:lnTo>
                  <a:pt x="4884" y="1291"/>
                </a:lnTo>
                <a:lnTo>
                  <a:pt x="4962" y="1291"/>
                </a:lnTo>
                <a:lnTo>
                  <a:pt x="4962" y="883"/>
                </a:lnTo>
                <a:lnTo>
                  <a:pt x="5081" y="883"/>
                </a:lnTo>
                <a:lnTo>
                  <a:pt x="5092" y="818"/>
                </a:lnTo>
                <a:close/>
                <a:moveTo>
                  <a:pt x="4603" y="1291"/>
                </a:moveTo>
                <a:lnTo>
                  <a:pt x="4684" y="1291"/>
                </a:lnTo>
                <a:lnTo>
                  <a:pt x="4684" y="818"/>
                </a:lnTo>
                <a:lnTo>
                  <a:pt x="4603" y="818"/>
                </a:lnTo>
                <a:lnTo>
                  <a:pt x="4603" y="1291"/>
                </a:lnTo>
                <a:close/>
                <a:moveTo>
                  <a:pt x="4502" y="1148"/>
                </a:moveTo>
                <a:cubicBezTo>
                  <a:pt x="4502" y="1077"/>
                  <a:pt x="4454" y="1033"/>
                  <a:pt x="4386" y="1013"/>
                </a:cubicBezTo>
                <a:lnTo>
                  <a:pt x="4330" y="997"/>
                </a:lnTo>
                <a:cubicBezTo>
                  <a:pt x="4283" y="983"/>
                  <a:pt x="4267" y="968"/>
                  <a:pt x="4267" y="939"/>
                </a:cubicBezTo>
                <a:cubicBezTo>
                  <a:pt x="4267" y="900"/>
                  <a:pt x="4297" y="874"/>
                  <a:pt x="4344" y="874"/>
                </a:cubicBezTo>
                <a:cubicBezTo>
                  <a:pt x="4382" y="874"/>
                  <a:pt x="4412" y="885"/>
                  <a:pt x="4455" y="911"/>
                </a:cubicBezTo>
                <a:lnTo>
                  <a:pt x="4491" y="855"/>
                </a:lnTo>
                <a:cubicBezTo>
                  <a:pt x="4449" y="826"/>
                  <a:pt x="4395" y="810"/>
                  <a:pt x="4341" y="810"/>
                </a:cubicBezTo>
                <a:cubicBezTo>
                  <a:pt x="4246" y="810"/>
                  <a:pt x="4180" y="867"/>
                  <a:pt x="4180" y="950"/>
                </a:cubicBezTo>
                <a:cubicBezTo>
                  <a:pt x="4180" y="978"/>
                  <a:pt x="4187" y="1000"/>
                  <a:pt x="4200" y="1019"/>
                </a:cubicBezTo>
                <a:cubicBezTo>
                  <a:pt x="4218" y="1046"/>
                  <a:pt x="4249" y="1064"/>
                  <a:pt x="4292" y="1076"/>
                </a:cubicBezTo>
                <a:lnTo>
                  <a:pt x="4343" y="1090"/>
                </a:lnTo>
                <a:cubicBezTo>
                  <a:pt x="4391" y="1104"/>
                  <a:pt x="4413" y="1126"/>
                  <a:pt x="4413" y="1161"/>
                </a:cubicBezTo>
                <a:cubicBezTo>
                  <a:pt x="4413" y="1208"/>
                  <a:pt x="4378" y="1236"/>
                  <a:pt x="4320" y="1236"/>
                </a:cubicBezTo>
                <a:cubicBezTo>
                  <a:pt x="4272" y="1236"/>
                  <a:pt x="4234" y="1222"/>
                  <a:pt x="4192" y="1197"/>
                </a:cubicBezTo>
                <a:lnTo>
                  <a:pt x="4162" y="1257"/>
                </a:lnTo>
                <a:cubicBezTo>
                  <a:pt x="4209" y="1285"/>
                  <a:pt x="4263" y="1300"/>
                  <a:pt x="4317" y="1300"/>
                </a:cubicBezTo>
                <a:cubicBezTo>
                  <a:pt x="4438" y="1300"/>
                  <a:pt x="4502" y="1227"/>
                  <a:pt x="4502" y="1148"/>
                </a:cubicBezTo>
                <a:close/>
                <a:moveTo>
                  <a:pt x="4102" y="1291"/>
                </a:moveTo>
                <a:lnTo>
                  <a:pt x="4032" y="1177"/>
                </a:lnTo>
                <a:cubicBezTo>
                  <a:pt x="4008" y="1138"/>
                  <a:pt x="3976" y="1092"/>
                  <a:pt x="3959" y="1083"/>
                </a:cubicBezTo>
                <a:cubicBezTo>
                  <a:pt x="4033" y="1083"/>
                  <a:pt x="4077" y="1021"/>
                  <a:pt x="4077" y="953"/>
                </a:cubicBezTo>
                <a:cubicBezTo>
                  <a:pt x="4077" y="879"/>
                  <a:pt x="4029" y="818"/>
                  <a:pt x="3923" y="818"/>
                </a:cubicBezTo>
                <a:lnTo>
                  <a:pt x="3779" y="818"/>
                </a:lnTo>
                <a:lnTo>
                  <a:pt x="3779" y="1291"/>
                </a:lnTo>
                <a:lnTo>
                  <a:pt x="3856" y="1291"/>
                </a:lnTo>
                <a:lnTo>
                  <a:pt x="3856" y="1086"/>
                </a:lnTo>
                <a:cubicBezTo>
                  <a:pt x="3871" y="1087"/>
                  <a:pt x="3878" y="1092"/>
                  <a:pt x="3887" y="1101"/>
                </a:cubicBezTo>
                <a:cubicBezTo>
                  <a:pt x="3913" y="1127"/>
                  <a:pt x="3935" y="1159"/>
                  <a:pt x="3967" y="1218"/>
                </a:cubicBezTo>
                <a:lnTo>
                  <a:pt x="4008" y="1291"/>
                </a:lnTo>
                <a:lnTo>
                  <a:pt x="4102" y="1291"/>
                </a:lnTo>
                <a:close/>
                <a:moveTo>
                  <a:pt x="3995" y="954"/>
                </a:moveTo>
                <a:cubicBezTo>
                  <a:pt x="3995" y="978"/>
                  <a:pt x="3986" y="998"/>
                  <a:pt x="3974" y="1011"/>
                </a:cubicBezTo>
                <a:cubicBezTo>
                  <a:pt x="3959" y="1025"/>
                  <a:pt x="3937" y="1031"/>
                  <a:pt x="3896" y="1031"/>
                </a:cubicBezTo>
                <a:lnTo>
                  <a:pt x="3856" y="1031"/>
                </a:lnTo>
                <a:lnTo>
                  <a:pt x="3856" y="881"/>
                </a:lnTo>
                <a:lnTo>
                  <a:pt x="3899" y="881"/>
                </a:lnTo>
                <a:cubicBezTo>
                  <a:pt x="3969" y="881"/>
                  <a:pt x="3995" y="906"/>
                  <a:pt x="3995" y="954"/>
                </a:cubicBezTo>
                <a:close/>
                <a:moveTo>
                  <a:pt x="3691" y="1291"/>
                </a:moveTo>
                <a:lnTo>
                  <a:pt x="3691" y="1224"/>
                </a:lnTo>
                <a:lnTo>
                  <a:pt x="3502" y="1224"/>
                </a:lnTo>
                <a:lnTo>
                  <a:pt x="3502" y="1076"/>
                </a:lnTo>
                <a:lnTo>
                  <a:pt x="3646" y="1076"/>
                </a:lnTo>
                <a:lnTo>
                  <a:pt x="3646" y="1011"/>
                </a:lnTo>
                <a:lnTo>
                  <a:pt x="3500" y="1011"/>
                </a:lnTo>
                <a:lnTo>
                  <a:pt x="3500" y="882"/>
                </a:lnTo>
                <a:lnTo>
                  <a:pt x="3674" y="882"/>
                </a:lnTo>
                <a:lnTo>
                  <a:pt x="3684" y="818"/>
                </a:lnTo>
                <a:lnTo>
                  <a:pt x="3422" y="818"/>
                </a:lnTo>
                <a:lnTo>
                  <a:pt x="3422" y="1291"/>
                </a:lnTo>
                <a:lnTo>
                  <a:pt x="3691" y="1291"/>
                </a:lnTo>
                <a:close/>
                <a:moveTo>
                  <a:pt x="3358" y="818"/>
                </a:moveTo>
                <a:lnTo>
                  <a:pt x="3276" y="818"/>
                </a:lnTo>
                <a:lnTo>
                  <a:pt x="3189" y="1082"/>
                </a:lnTo>
                <a:cubicBezTo>
                  <a:pt x="3166" y="1152"/>
                  <a:pt x="3161" y="1181"/>
                  <a:pt x="3161" y="1181"/>
                </a:cubicBezTo>
                <a:lnTo>
                  <a:pt x="3159" y="1181"/>
                </a:lnTo>
                <a:cubicBezTo>
                  <a:pt x="3159" y="1181"/>
                  <a:pt x="3154" y="1146"/>
                  <a:pt x="3135" y="1086"/>
                </a:cubicBezTo>
                <a:lnTo>
                  <a:pt x="3049" y="818"/>
                </a:lnTo>
                <a:lnTo>
                  <a:pt x="2963" y="818"/>
                </a:lnTo>
                <a:lnTo>
                  <a:pt x="3122" y="1293"/>
                </a:lnTo>
                <a:lnTo>
                  <a:pt x="3196" y="1293"/>
                </a:lnTo>
                <a:lnTo>
                  <a:pt x="3358" y="818"/>
                </a:lnTo>
                <a:close/>
                <a:moveTo>
                  <a:pt x="2819" y="1291"/>
                </a:moveTo>
                <a:lnTo>
                  <a:pt x="2900" y="1291"/>
                </a:lnTo>
                <a:lnTo>
                  <a:pt x="2900" y="818"/>
                </a:lnTo>
                <a:lnTo>
                  <a:pt x="2819" y="818"/>
                </a:lnTo>
                <a:lnTo>
                  <a:pt x="2819" y="1291"/>
                </a:lnTo>
                <a:close/>
                <a:moveTo>
                  <a:pt x="2694" y="1291"/>
                </a:moveTo>
                <a:lnTo>
                  <a:pt x="2694" y="818"/>
                </a:lnTo>
                <a:lnTo>
                  <a:pt x="2620" y="818"/>
                </a:lnTo>
                <a:lnTo>
                  <a:pt x="2621" y="1034"/>
                </a:lnTo>
                <a:cubicBezTo>
                  <a:pt x="2621" y="1077"/>
                  <a:pt x="2626" y="1144"/>
                  <a:pt x="2628" y="1168"/>
                </a:cubicBezTo>
                <a:lnTo>
                  <a:pt x="2626" y="1170"/>
                </a:lnTo>
                <a:cubicBezTo>
                  <a:pt x="2620" y="1149"/>
                  <a:pt x="2599" y="1092"/>
                  <a:pt x="2577" y="1049"/>
                </a:cubicBezTo>
                <a:lnTo>
                  <a:pt x="2462" y="818"/>
                </a:lnTo>
                <a:lnTo>
                  <a:pt x="2373" y="818"/>
                </a:lnTo>
                <a:lnTo>
                  <a:pt x="2373" y="1291"/>
                </a:lnTo>
                <a:lnTo>
                  <a:pt x="2451" y="1291"/>
                </a:lnTo>
                <a:lnTo>
                  <a:pt x="2448" y="1062"/>
                </a:lnTo>
                <a:cubicBezTo>
                  <a:pt x="2447" y="1020"/>
                  <a:pt x="2447" y="970"/>
                  <a:pt x="2443" y="930"/>
                </a:cubicBezTo>
                <a:lnTo>
                  <a:pt x="2445" y="928"/>
                </a:lnTo>
                <a:cubicBezTo>
                  <a:pt x="2454" y="956"/>
                  <a:pt x="2480" y="1016"/>
                  <a:pt x="2505" y="1068"/>
                </a:cubicBezTo>
                <a:lnTo>
                  <a:pt x="2611" y="1291"/>
                </a:lnTo>
                <a:lnTo>
                  <a:pt x="2694" y="1291"/>
                </a:lnTo>
                <a:close/>
                <a:moveTo>
                  <a:pt x="2252" y="1158"/>
                </a:moveTo>
                <a:lnTo>
                  <a:pt x="2252" y="818"/>
                </a:lnTo>
                <a:lnTo>
                  <a:pt x="2173" y="818"/>
                </a:lnTo>
                <a:lnTo>
                  <a:pt x="2173" y="1136"/>
                </a:lnTo>
                <a:cubicBezTo>
                  <a:pt x="2173" y="1198"/>
                  <a:pt x="2145" y="1232"/>
                  <a:pt x="2088" y="1232"/>
                </a:cubicBezTo>
                <a:cubicBezTo>
                  <a:pt x="2030" y="1232"/>
                  <a:pt x="2004" y="1208"/>
                  <a:pt x="2004" y="1136"/>
                </a:cubicBezTo>
                <a:lnTo>
                  <a:pt x="2004" y="818"/>
                </a:lnTo>
                <a:lnTo>
                  <a:pt x="1924" y="818"/>
                </a:lnTo>
                <a:lnTo>
                  <a:pt x="1924" y="1159"/>
                </a:lnTo>
                <a:cubicBezTo>
                  <a:pt x="1924" y="1235"/>
                  <a:pt x="1963" y="1299"/>
                  <a:pt x="2088" y="1299"/>
                </a:cubicBezTo>
                <a:cubicBezTo>
                  <a:pt x="2192" y="1299"/>
                  <a:pt x="2252" y="1245"/>
                  <a:pt x="2252" y="1158"/>
                </a:cubicBezTo>
                <a:close/>
                <a:moveTo>
                  <a:pt x="5711" y="1975"/>
                </a:moveTo>
                <a:lnTo>
                  <a:pt x="5711" y="1501"/>
                </a:lnTo>
                <a:lnTo>
                  <a:pt x="5637" y="1501"/>
                </a:lnTo>
                <a:lnTo>
                  <a:pt x="5638" y="1718"/>
                </a:lnTo>
                <a:cubicBezTo>
                  <a:pt x="5638" y="1761"/>
                  <a:pt x="5643" y="1828"/>
                  <a:pt x="5645" y="1852"/>
                </a:cubicBezTo>
                <a:lnTo>
                  <a:pt x="5643" y="1854"/>
                </a:lnTo>
                <a:cubicBezTo>
                  <a:pt x="5637" y="1832"/>
                  <a:pt x="5616" y="1776"/>
                  <a:pt x="5595" y="1733"/>
                </a:cubicBezTo>
                <a:lnTo>
                  <a:pt x="5480" y="1501"/>
                </a:lnTo>
                <a:lnTo>
                  <a:pt x="5391" y="1501"/>
                </a:lnTo>
                <a:lnTo>
                  <a:pt x="5391" y="1975"/>
                </a:lnTo>
                <a:lnTo>
                  <a:pt x="5468" y="1975"/>
                </a:lnTo>
                <a:lnTo>
                  <a:pt x="5465" y="1746"/>
                </a:lnTo>
                <a:cubicBezTo>
                  <a:pt x="5465" y="1704"/>
                  <a:pt x="5464" y="1654"/>
                  <a:pt x="5460" y="1614"/>
                </a:cubicBezTo>
                <a:lnTo>
                  <a:pt x="5463" y="1612"/>
                </a:lnTo>
                <a:cubicBezTo>
                  <a:pt x="5471" y="1640"/>
                  <a:pt x="5497" y="1700"/>
                  <a:pt x="5523" y="1752"/>
                </a:cubicBezTo>
                <a:lnTo>
                  <a:pt x="5629" y="1975"/>
                </a:lnTo>
                <a:lnTo>
                  <a:pt x="5711" y="1975"/>
                </a:lnTo>
                <a:close/>
                <a:moveTo>
                  <a:pt x="5286" y="1975"/>
                </a:moveTo>
                <a:lnTo>
                  <a:pt x="5216" y="1861"/>
                </a:lnTo>
                <a:cubicBezTo>
                  <a:pt x="5192" y="1822"/>
                  <a:pt x="5160" y="1776"/>
                  <a:pt x="5143" y="1767"/>
                </a:cubicBezTo>
                <a:cubicBezTo>
                  <a:pt x="5217" y="1767"/>
                  <a:pt x="5261" y="1705"/>
                  <a:pt x="5261" y="1637"/>
                </a:cubicBezTo>
                <a:cubicBezTo>
                  <a:pt x="5261" y="1563"/>
                  <a:pt x="5213" y="1501"/>
                  <a:pt x="5107" y="1501"/>
                </a:cubicBezTo>
                <a:lnTo>
                  <a:pt x="4962" y="1501"/>
                </a:lnTo>
                <a:lnTo>
                  <a:pt x="4962" y="1975"/>
                </a:lnTo>
                <a:lnTo>
                  <a:pt x="5040" y="1975"/>
                </a:lnTo>
                <a:lnTo>
                  <a:pt x="5040" y="1770"/>
                </a:lnTo>
                <a:cubicBezTo>
                  <a:pt x="5055" y="1771"/>
                  <a:pt x="5062" y="1776"/>
                  <a:pt x="5070" y="1785"/>
                </a:cubicBezTo>
                <a:cubicBezTo>
                  <a:pt x="5096" y="1811"/>
                  <a:pt x="5118" y="1843"/>
                  <a:pt x="5151" y="1902"/>
                </a:cubicBezTo>
                <a:lnTo>
                  <a:pt x="5192" y="1975"/>
                </a:lnTo>
                <a:lnTo>
                  <a:pt x="5286" y="1975"/>
                </a:lnTo>
                <a:close/>
                <a:moveTo>
                  <a:pt x="5179" y="1638"/>
                </a:moveTo>
                <a:cubicBezTo>
                  <a:pt x="5179" y="1662"/>
                  <a:pt x="5170" y="1682"/>
                  <a:pt x="5157" y="1695"/>
                </a:cubicBezTo>
                <a:cubicBezTo>
                  <a:pt x="5143" y="1709"/>
                  <a:pt x="5121" y="1715"/>
                  <a:pt x="5080" y="1715"/>
                </a:cubicBezTo>
                <a:lnTo>
                  <a:pt x="5040" y="1715"/>
                </a:lnTo>
                <a:lnTo>
                  <a:pt x="5040" y="1565"/>
                </a:lnTo>
                <a:lnTo>
                  <a:pt x="5083" y="1565"/>
                </a:lnTo>
                <a:cubicBezTo>
                  <a:pt x="5153" y="1565"/>
                  <a:pt x="5179" y="1590"/>
                  <a:pt x="5179" y="1638"/>
                </a:cubicBezTo>
                <a:close/>
                <a:moveTo>
                  <a:pt x="4837" y="1739"/>
                </a:moveTo>
                <a:cubicBezTo>
                  <a:pt x="4837" y="1601"/>
                  <a:pt x="4773" y="1495"/>
                  <a:pt x="4639" y="1495"/>
                </a:cubicBezTo>
                <a:cubicBezTo>
                  <a:pt x="4521" y="1495"/>
                  <a:pt x="4442" y="1582"/>
                  <a:pt x="4442" y="1738"/>
                </a:cubicBezTo>
                <a:cubicBezTo>
                  <a:pt x="4442" y="1878"/>
                  <a:pt x="4508" y="1982"/>
                  <a:pt x="4643" y="1982"/>
                </a:cubicBezTo>
                <a:cubicBezTo>
                  <a:pt x="4766" y="1982"/>
                  <a:pt x="4837" y="1886"/>
                  <a:pt x="4837" y="1739"/>
                </a:cubicBezTo>
                <a:close/>
                <a:moveTo>
                  <a:pt x="4747" y="1744"/>
                </a:moveTo>
                <a:cubicBezTo>
                  <a:pt x="4747" y="1871"/>
                  <a:pt x="4711" y="1923"/>
                  <a:pt x="4641" y="1923"/>
                </a:cubicBezTo>
                <a:cubicBezTo>
                  <a:pt x="4560" y="1923"/>
                  <a:pt x="4529" y="1855"/>
                  <a:pt x="4529" y="1733"/>
                </a:cubicBezTo>
                <a:cubicBezTo>
                  <a:pt x="4529" y="1620"/>
                  <a:pt x="4559" y="1555"/>
                  <a:pt x="4639" y="1555"/>
                </a:cubicBezTo>
                <a:cubicBezTo>
                  <a:pt x="4724" y="1555"/>
                  <a:pt x="4747" y="1628"/>
                  <a:pt x="4747" y="1744"/>
                </a:cubicBezTo>
                <a:close/>
                <a:moveTo>
                  <a:pt x="4337" y="1841"/>
                </a:moveTo>
                <a:cubicBezTo>
                  <a:pt x="4337" y="1793"/>
                  <a:pt x="4315" y="1740"/>
                  <a:pt x="4236" y="1721"/>
                </a:cubicBezTo>
                <a:cubicBezTo>
                  <a:pt x="4289" y="1706"/>
                  <a:pt x="4318" y="1668"/>
                  <a:pt x="4318" y="1618"/>
                </a:cubicBezTo>
                <a:cubicBezTo>
                  <a:pt x="4318" y="1578"/>
                  <a:pt x="4300" y="1547"/>
                  <a:pt x="4264" y="1525"/>
                </a:cubicBezTo>
                <a:cubicBezTo>
                  <a:pt x="4235" y="1506"/>
                  <a:pt x="4210" y="1501"/>
                  <a:pt x="4140" y="1501"/>
                </a:cubicBezTo>
                <a:lnTo>
                  <a:pt x="4015" y="1501"/>
                </a:lnTo>
                <a:lnTo>
                  <a:pt x="4015" y="1975"/>
                </a:lnTo>
                <a:lnTo>
                  <a:pt x="4152" y="1975"/>
                </a:lnTo>
                <a:cubicBezTo>
                  <a:pt x="4272" y="1975"/>
                  <a:pt x="4337" y="1934"/>
                  <a:pt x="4337" y="1841"/>
                </a:cubicBezTo>
                <a:close/>
                <a:moveTo>
                  <a:pt x="4250" y="1833"/>
                </a:moveTo>
                <a:cubicBezTo>
                  <a:pt x="4250" y="1876"/>
                  <a:pt x="4224" y="1910"/>
                  <a:pt x="4164" y="1910"/>
                </a:cubicBezTo>
                <a:lnTo>
                  <a:pt x="4093" y="1910"/>
                </a:lnTo>
                <a:lnTo>
                  <a:pt x="4093" y="1760"/>
                </a:lnTo>
                <a:lnTo>
                  <a:pt x="4162" y="1760"/>
                </a:lnTo>
                <a:cubicBezTo>
                  <a:pt x="4184" y="1760"/>
                  <a:pt x="4194" y="1761"/>
                  <a:pt x="4206" y="1764"/>
                </a:cubicBezTo>
                <a:cubicBezTo>
                  <a:pt x="4232" y="1772"/>
                  <a:pt x="4250" y="1800"/>
                  <a:pt x="4250" y="1833"/>
                </a:cubicBezTo>
                <a:close/>
                <a:moveTo>
                  <a:pt x="4235" y="1630"/>
                </a:moveTo>
                <a:cubicBezTo>
                  <a:pt x="4235" y="1642"/>
                  <a:pt x="4231" y="1662"/>
                  <a:pt x="4216" y="1677"/>
                </a:cubicBezTo>
                <a:cubicBezTo>
                  <a:pt x="4201" y="1693"/>
                  <a:pt x="4187" y="1695"/>
                  <a:pt x="4158" y="1695"/>
                </a:cubicBezTo>
                <a:lnTo>
                  <a:pt x="4091" y="1695"/>
                </a:lnTo>
                <a:lnTo>
                  <a:pt x="4091" y="1566"/>
                </a:lnTo>
                <a:lnTo>
                  <a:pt x="4152" y="1566"/>
                </a:lnTo>
                <a:cubicBezTo>
                  <a:pt x="4175" y="1566"/>
                  <a:pt x="4187" y="1568"/>
                  <a:pt x="4197" y="1571"/>
                </a:cubicBezTo>
                <a:cubicBezTo>
                  <a:pt x="4219" y="1579"/>
                  <a:pt x="4235" y="1603"/>
                  <a:pt x="4235" y="1630"/>
                </a:cubicBezTo>
                <a:close/>
                <a:moveTo>
                  <a:pt x="3910" y="1975"/>
                </a:moveTo>
                <a:lnTo>
                  <a:pt x="3840" y="1861"/>
                </a:lnTo>
                <a:cubicBezTo>
                  <a:pt x="3815" y="1822"/>
                  <a:pt x="3784" y="1776"/>
                  <a:pt x="3767" y="1767"/>
                </a:cubicBezTo>
                <a:cubicBezTo>
                  <a:pt x="3841" y="1767"/>
                  <a:pt x="3885" y="1705"/>
                  <a:pt x="3885" y="1637"/>
                </a:cubicBezTo>
                <a:cubicBezTo>
                  <a:pt x="3885" y="1563"/>
                  <a:pt x="3837" y="1501"/>
                  <a:pt x="3731" y="1501"/>
                </a:cubicBezTo>
                <a:lnTo>
                  <a:pt x="3586" y="1501"/>
                </a:lnTo>
                <a:lnTo>
                  <a:pt x="3586" y="1975"/>
                </a:lnTo>
                <a:lnTo>
                  <a:pt x="3664" y="1975"/>
                </a:lnTo>
                <a:lnTo>
                  <a:pt x="3664" y="1770"/>
                </a:lnTo>
                <a:cubicBezTo>
                  <a:pt x="3679" y="1771"/>
                  <a:pt x="3686" y="1776"/>
                  <a:pt x="3694" y="1785"/>
                </a:cubicBezTo>
                <a:cubicBezTo>
                  <a:pt x="3720" y="1811"/>
                  <a:pt x="3742" y="1843"/>
                  <a:pt x="3775" y="1902"/>
                </a:cubicBezTo>
                <a:lnTo>
                  <a:pt x="3816" y="1975"/>
                </a:lnTo>
                <a:lnTo>
                  <a:pt x="3910" y="1975"/>
                </a:lnTo>
                <a:close/>
                <a:moveTo>
                  <a:pt x="3802" y="1638"/>
                </a:moveTo>
                <a:cubicBezTo>
                  <a:pt x="3802" y="1662"/>
                  <a:pt x="3794" y="1682"/>
                  <a:pt x="3781" y="1695"/>
                </a:cubicBezTo>
                <a:cubicBezTo>
                  <a:pt x="3767" y="1709"/>
                  <a:pt x="3745" y="1715"/>
                  <a:pt x="3704" y="1715"/>
                </a:cubicBezTo>
                <a:lnTo>
                  <a:pt x="3664" y="1715"/>
                </a:lnTo>
                <a:lnTo>
                  <a:pt x="3664" y="1565"/>
                </a:lnTo>
                <a:lnTo>
                  <a:pt x="3707" y="1565"/>
                </a:lnTo>
                <a:cubicBezTo>
                  <a:pt x="3777" y="1565"/>
                  <a:pt x="3802" y="1590"/>
                  <a:pt x="3802" y="1638"/>
                </a:cubicBezTo>
                <a:close/>
                <a:moveTo>
                  <a:pt x="3478" y="1975"/>
                </a:moveTo>
                <a:lnTo>
                  <a:pt x="3478" y="1908"/>
                </a:lnTo>
                <a:lnTo>
                  <a:pt x="3289" y="1908"/>
                </a:lnTo>
                <a:lnTo>
                  <a:pt x="3289" y="1760"/>
                </a:lnTo>
                <a:lnTo>
                  <a:pt x="3433" y="1760"/>
                </a:lnTo>
                <a:lnTo>
                  <a:pt x="3433" y="1695"/>
                </a:lnTo>
                <a:lnTo>
                  <a:pt x="3287" y="1695"/>
                </a:lnTo>
                <a:lnTo>
                  <a:pt x="3287" y="1566"/>
                </a:lnTo>
                <a:lnTo>
                  <a:pt x="3461" y="1566"/>
                </a:lnTo>
                <a:lnTo>
                  <a:pt x="3471" y="1501"/>
                </a:lnTo>
                <a:lnTo>
                  <a:pt x="3209" y="1501"/>
                </a:lnTo>
                <a:lnTo>
                  <a:pt x="3209" y="1975"/>
                </a:lnTo>
                <a:lnTo>
                  <a:pt x="3478" y="1975"/>
                </a:lnTo>
                <a:close/>
                <a:moveTo>
                  <a:pt x="3083" y="1739"/>
                </a:moveTo>
                <a:cubicBezTo>
                  <a:pt x="3083" y="1666"/>
                  <a:pt x="3067" y="1609"/>
                  <a:pt x="3032" y="1568"/>
                </a:cubicBezTo>
                <a:cubicBezTo>
                  <a:pt x="2987" y="1518"/>
                  <a:pt x="2935" y="1501"/>
                  <a:pt x="2846" y="1501"/>
                </a:cubicBezTo>
                <a:lnTo>
                  <a:pt x="2747" y="1501"/>
                </a:lnTo>
                <a:lnTo>
                  <a:pt x="2747" y="1975"/>
                </a:lnTo>
                <a:lnTo>
                  <a:pt x="2864" y="1975"/>
                </a:lnTo>
                <a:cubicBezTo>
                  <a:pt x="2953" y="1975"/>
                  <a:pt x="2994" y="1959"/>
                  <a:pt x="3033" y="1908"/>
                </a:cubicBezTo>
                <a:cubicBezTo>
                  <a:pt x="3065" y="1867"/>
                  <a:pt x="3083" y="1811"/>
                  <a:pt x="3083" y="1739"/>
                </a:cubicBezTo>
                <a:close/>
                <a:moveTo>
                  <a:pt x="2996" y="1748"/>
                </a:moveTo>
                <a:cubicBezTo>
                  <a:pt x="2996" y="1855"/>
                  <a:pt x="2962" y="1910"/>
                  <a:pt x="2879" y="1910"/>
                </a:cubicBezTo>
                <a:lnTo>
                  <a:pt x="2827" y="1910"/>
                </a:lnTo>
                <a:lnTo>
                  <a:pt x="2827" y="1564"/>
                </a:lnTo>
                <a:lnTo>
                  <a:pt x="2877" y="1564"/>
                </a:lnTo>
                <a:cubicBezTo>
                  <a:pt x="2919" y="1564"/>
                  <a:pt x="2944" y="1575"/>
                  <a:pt x="2966" y="1605"/>
                </a:cubicBezTo>
                <a:cubicBezTo>
                  <a:pt x="2990" y="1638"/>
                  <a:pt x="2996" y="1687"/>
                  <a:pt x="2996" y="1748"/>
                </a:cubicBezTo>
                <a:close/>
                <a:moveTo>
                  <a:pt x="2658" y="1975"/>
                </a:moveTo>
                <a:lnTo>
                  <a:pt x="2507" y="1501"/>
                </a:lnTo>
                <a:lnTo>
                  <a:pt x="2416" y="1501"/>
                </a:lnTo>
                <a:lnTo>
                  <a:pt x="2260" y="1975"/>
                </a:lnTo>
                <a:lnTo>
                  <a:pt x="2342" y="1975"/>
                </a:lnTo>
                <a:lnTo>
                  <a:pt x="2380" y="1850"/>
                </a:lnTo>
                <a:lnTo>
                  <a:pt x="2533" y="1850"/>
                </a:lnTo>
                <a:lnTo>
                  <a:pt x="2572" y="1975"/>
                </a:lnTo>
                <a:lnTo>
                  <a:pt x="2658" y="1975"/>
                </a:lnTo>
                <a:close/>
                <a:moveTo>
                  <a:pt x="2515" y="1785"/>
                </a:moveTo>
                <a:lnTo>
                  <a:pt x="2399" y="1785"/>
                </a:lnTo>
                <a:cubicBezTo>
                  <a:pt x="2410" y="1753"/>
                  <a:pt x="2459" y="1579"/>
                  <a:pt x="2459" y="1579"/>
                </a:cubicBezTo>
                <a:lnTo>
                  <a:pt x="2459" y="1579"/>
                </a:lnTo>
                <a:cubicBezTo>
                  <a:pt x="2463" y="1598"/>
                  <a:pt x="2511" y="1774"/>
                  <a:pt x="2515" y="1785"/>
                </a:cubicBezTo>
                <a:close/>
                <a:moveTo>
                  <a:pt x="2152" y="1648"/>
                </a:moveTo>
                <a:cubicBezTo>
                  <a:pt x="2152" y="1704"/>
                  <a:pt x="2125" y="1731"/>
                  <a:pt x="2067" y="1731"/>
                </a:cubicBezTo>
                <a:lnTo>
                  <a:pt x="2006" y="1731"/>
                </a:lnTo>
                <a:lnTo>
                  <a:pt x="2006" y="1565"/>
                </a:lnTo>
                <a:lnTo>
                  <a:pt x="2067" y="1565"/>
                </a:lnTo>
                <a:cubicBezTo>
                  <a:pt x="2098" y="1565"/>
                  <a:pt x="2119" y="1573"/>
                  <a:pt x="2133" y="1588"/>
                </a:cubicBezTo>
                <a:cubicBezTo>
                  <a:pt x="2146" y="1602"/>
                  <a:pt x="2152" y="1622"/>
                  <a:pt x="2152" y="1648"/>
                </a:cubicBezTo>
                <a:close/>
              </a:path>
            </a:pathLst>
          </a:custGeom>
          <a:solidFill>
            <a:schemeClr val="tx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8853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0" r:id="rId4"/>
    <p:sldLayoutId id="2147483668" r:id="rId5"/>
    <p:sldLayoutId id="2147483661" r:id="rId6"/>
    <p:sldLayoutId id="2147483664" r:id="rId7"/>
    <p:sldLayoutId id="2147483665" r:id="rId8"/>
    <p:sldLayoutId id="2147483666" r:id="rId9"/>
    <p:sldLayoutId id="2147483667" r:id="rId10"/>
    <p:sldLayoutId id="2147483669" r:id="rId11"/>
  </p:sldLayoutIdLst>
  <p:hf hdr="0" dt="0"/>
  <p:txStyles>
    <p:titleStyle>
      <a:lvl1pPr marL="0" indent="0" algn="l" defTabSz="685800" rtl="0" eaLnBrk="1" latinLnBrk="0" hangingPunct="1">
        <a:lnSpc>
          <a:spcPct val="93000"/>
        </a:lnSpc>
        <a:spcBef>
          <a:spcPts val="0"/>
        </a:spcBef>
        <a:buFont typeface="Arial" panose="020B0604020202020204" pitchFamily="34" charset="0"/>
        <a:buNone/>
        <a:defRPr sz="32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685800" rtl="0" eaLnBrk="1" latinLnBrk="0" hangingPunct="1">
        <a:lnSpc>
          <a:spcPct val="100000"/>
        </a:lnSpc>
        <a:spcBef>
          <a:spcPts val="0"/>
        </a:spcBef>
        <a:buFont typeface="DejaVuSansMonoPowerline" charset="0"/>
        <a:buChar char="◯"/>
        <a:tabLst/>
        <a:defRPr sz="2000" b="1" kern="1200">
          <a:solidFill>
            <a:schemeClr val="tx1"/>
          </a:solidFill>
          <a:latin typeface="+mj-lt"/>
          <a:ea typeface="+mn-ea"/>
          <a:cs typeface="+mn-cs"/>
        </a:defRPr>
      </a:lvl1pPr>
      <a:lvl2pPr marL="266700" indent="-266700" algn="l" defTabSz="685800" rtl="0" eaLnBrk="1" latinLnBrk="0" hangingPunct="1">
        <a:lnSpc>
          <a:spcPct val="100000"/>
        </a:lnSpc>
        <a:spcBef>
          <a:spcPts val="0"/>
        </a:spcBef>
        <a:buClr>
          <a:schemeClr val="accent1"/>
        </a:buClr>
        <a:buSzPct val="100000"/>
        <a:buFont typeface="FiraMonoForPowerline-Bold" charset="0"/>
        <a:buChar char="◯"/>
        <a:tabLst/>
        <a:defRPr sz="2000" b="0" kern="1200">
          <a:solidFill>
            <a:schemeClr val="accent1"/>
          </a:solidFill>
          <a:latin typeface="+mn-lt"/>
          <a:ea typeface="+mn-ea"/>
          <a:cs typeface="+mn-cs"/>
        </a:defRPr>
      </a:lvl2pPr>
      <a:lvl3pPr marL="266700" indent="-266700" algn="l" defTabSz="685800" rtl="0" eaLnBrk="1" latinLnBrk="0" hangingPunct="1">
        <a:lnSpc>
          <a:spcPct val="100000"/>
        </a:lnSpc>
        <a:spcBef>
          <a:spcPts val="0"/>
        </a:spcBef>
        <a:buClr>
          <a:schemeClr val="tx1">
            <a:lumMod val="50000"/>
          </a:schemeClr>
        </a:buClr>
        <a:buSzPct val="70000"/>
        <a:buFont typeface="Wingdings 2" panose="05020102010507070707" pitchFamily="18" charset="2"/>
        <a:buChar char=""/>
        <a:tabLst/>
        <a:defRPr sz="2000" b="0" kern="1200">
          <a:solidFill>
            <a:schemeClr val="tx1">
              <a:lumMod val="50000"/>
            </a:schemeClr>
          </a:solidFill>
          <a:latin typeface="+mj-lt"/>
          <a:ea typeface="+mn-ea"/>
          <a:cs typeface="+mn-cs"/>
        </a:defRPr>
      </a:lvl3pPr>
      <a:lvl4pPr marL="468000" indent="-234000" algn="l" defTabSz="685800" rtl="0" eaLnBrk="1" latinLnBrk="0" hangingPunct="1">
        <a:lnSpc>
          <a:spcPct val="100000"/>
        </a:lnSpc>
        <a:spcBef>
          <a:spcPts val="0"/>
        </a:spcBef>
        <a:buClr>
          <a:schemeClr val="tx1">
            <a:lumMod val="50000"/>
          </a:schemeClr>
        </a:buClr>
        <a:buSzPct val="75000"/>
        <a:buFont typeface="Wingdings 2" panose="05020102010507070707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623888" indent="-138113" algn="l" defTabSz="685800" rtl="0" eaLnBrk="1" latinLnBrk="0" hangingPunct="1">
        <a:lnSpc>
          <a:spcPct val="104000"/>
        </a:lnSpc>
        <a:spcBef>
          <a:spcPts val="0"/>
        </a:spcBef>
        <a:buClr>
          <a:schemeClr val="tx1">
            <a:lumMod val="50000"/>
          </a:schemeClr>
        </a:buClr>
        <a:buFont typeface="Arial" panose="020B0604020202020204" pitchFamily="34" charset="0"/>
        <a:buChar char="•"/>
        <a:tabLst/>
        <a:defRPr lang="de-DE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18800" algn="l" defTabSz="685800" rtl="0" eaLnBrk="1" latinLnBrk="0" hangingPunct="1">
        <a:lnSpc>
          <a:spcPct val="104000"/>
        </a:lnSpc>
        <a:spcBef>
          <a:spcPts val="0"/>
        </a:spcBef>
        <a:buClr>
          <a:schemeClr val="accent1"/>
        </a:buClr>
        <a:buSzPct val="80000"/>
        <a:buFont typeface="Arial Narrow" panose="020B0606020202030204" pitchFamily="34" charset="0"/>
        <a:buChar char="●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576000" indent="-118800" algn="l" defTabSz="685800" rtl="0" eaLnBrk="1" latinLnBrk="0" hangingPunct="1">
        <a:lnSpc>
          <a:spcPct val="104000"/>
        </a:lnSpc>
        <a:spcBef>
          <a:spcPts val="0"/>
        </a:spcBef>
        <a:buClr>
          <a:schemeClr val="accent1"/>
        </a:buClr>
        <a:buSzPct val="80000"/>
        <a:buFont typeface="Arial Narrow" panose="020B0606020202030204" pitchFamily="34" charset="0"/>
        <a:buChar char="●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576000" indent="-118800" algn="l" defTabSz="685800" rtl="0" eaLnBrk="1" latinLnBrk="0" hangingPunct="1">
        <a:lnSpc>
          <a:spcPct val="104000"/>
        </a:lnSpc>
        <a:spcBef>
          <a:spcPts val="0"/>
        </a:spcBef>
        <a:buClr>
          <a:schemeClr val="accent1"/>
        </a:buClr>
        <a:buSzPct val="80000"/>
        <a:buFont typeface="Arial Narrow" panose="020B0606020202030204" pitchFamily="34" charset="0"/>
        <a:buChar char="●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576000" indent="-118800" algn="l" defTabSz="685800" rtl="0" eaLnBrk="1" latinLnBrk="0" hangingPunct="1">
        <a:lnSpc>
          <a:spcPct val="104000"/>
        </a:lnSpc>
        <a:spcBef>
          <a:spcPts val="0"/>
        </a:spcBef>
        <a:buClr>
          <a:schemeClr val="accent1"/>
        </a:buClr>
        <a:buSzPct val="80000"/>
        <a:buFont typeface="Arial Narrow" panose="020B0606020202030204" pitchFamily="34" charset="0"/>
        <a:buChar char="●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mit.edu/decima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7" Type="http://schemas.openxmlformats.org/officeDocument/2006/relationships/hyperlink" Target="https://web.mit.edu/decima/" TargetMode="External"/><Relationship Id="rId2" Type="http://schemas.microsoft.com/office/2007/relationships/media" Target="../media/media1.mov"/><Relationship Id="rId1" Type="http://schemas.openxmlformats.org/officeDocument/2006/relationships/tags" Target="../tags/tag1.xml"/><Relationship Id="rId6" Type="http://schemas.openxmlformats.org/officeDocument/2006/relationships/image" Target="../media/image10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ov"/><Relationship Id="rId7" Type="http://schemas.openxmlformats.org/officeDocument/2006/relationships/hyperlink" Target="https://web.mit.edu/decima/" TargetMode="External"/><Relationship Id="rId2" Type="http://schemas.microsoft.com/office/2007/relationships/media" Target="../media/media2.mov"/><Relationship Id="rId1" Type="http://schemas.openxmlformats.org/officeDocument/2006/relationships/tags" Target="../tags/tag2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ov"/><Relationship Id="rId7" Type="http://schemas.openxmlformats.org/officeDocument/2006/relationships/hyperlink" Target="https://web.mit.edu/decima/" TargetMode="External"/><Relationship Id="rId2" Type="http://schemas.microsoft.com/office/2007/relationships/media" Target="../media/media3.mov"/><Relationship Id="rId1" Type="http://schemas.openxmlformats.org/officeDocument/2006/relationships/tags" Target="../tags/tag3.xml"/><Relationship Id="rId6" Type="http://schemas.openxmlformats.org/officeDocument/2006/relationships/image" Target="../media/image1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ov"/><Relationship Id="rId7" Type="http://schemas.openxmlformats.org/officeDocument/2006/relationships/hyperlink" Target="https://web.mit.edu/decima/" TargetMode="External"/><Relationship Id="rId2" Type="http://schemas.microsoft.com/office/2007/relationships/media" Target="../media/media4.mov"/><Relationship Id="rId1" Type="http://schemas.openxmlformats.org/officeDocument/2006/relationships/tags" Target="../tags/tag4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eb.mit.edu/decima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mit.edu/decima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eb.mit.edu/decima/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hyperlink" Target="https://web.mit.edu/decima/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eb.mit.edu/decima/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eb.mit.edu/decima/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10">
            <a:extLst>
              <a:ext uri="{FF2B5EF4-FFF2-40B4-BE49-F238E27FC236}">
                <a16:creationId xmlns:a16="http://schemas.microsoft.com/office/drawing/2014/main" id="{BD2CC3AF-FF74-4466-906F-4D3E03712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27804" y="5235951"/>
            <a:ext cx="5040000" cy="324000"/>
          </a:xfrm>
        </p:spPr>
        <p:txBody>
          <a:bodyPr/>
          <a:lstStyle/>
          <a:p>
            <a:endParaRPr lang="de-DE" dirty="0"/>
          </a:p>
          <a:p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E98F31-494E-4FB3-893E-043A6F1A6A0B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23" name="Vertikaler Textplatzhalter 22">
            <a:extLst>
              <a:ext uri="{FF2B5EF4-FFF2-40B4-BE49-F238E27FC236}">
                <a16:creationId xmlns:a16="http://schemas.microsoft.com/office/drawing/2014/main" id="{7D72D97A-3C53-448D-92E3-A3B6BF104EBD}"/>
              </a:ext>
            </a:extLst>
          </p:cNvPr>
          <p:cNvSpPr>
            <a:spLocks noGrp="1"/>
          </p:cNvSpPr>
          <p:nvPr>
            <p:ph type="body" orient="vert" idx="22"/>
          </p:nvPr>
        </p:nvSpPr>
        <p:spPr>
          <a:xfrm>
            <a:off x="13467" y="1397632"/>
            <a:ext cx="9144000" cy="1231106"/>
          </a:xfrm>
          <a:solidFill>
            <a:schemeClr val="accent6"/>
          </a:solidFill>
        </p:spPr>
        <p:txBody>
          <a:bodyPr/>
          <a:lstStyle/>
          <a:p>
            <a:r>
              <a:rPr lang="en-US" sz="4000" dirty="0"/>
              <a:t> Learning Scheduling Algorithms</a:t>
            </a:r>
          </a:p>
          <a:p>
            <a:r>
              <a:rPr lang="en-US" sz="4000" dirty="0"/>
              <a:t>   for Data Processing Clusters </a:t>
            </a:r>
            <a:endParaRPr lang="de-DE" sz="4000" dirty="0"/>
          </a:p>
        </p:txBody>
      </p:sp>
      <p:pic>
        <p:nvPicPr>
          <p:cNvPr id="12" name="Bildplatzhalter 27">
            <a:extLst>
              <a:ext uri="{FF2B5EF4-FFF2-40B4-BE49-F238E27FC236}">
                <a16:creationId xmlns:a16="http://schemas.microsoft.com/office/drawing/2014/main" id="{12CAD78D-3CD9-4B0F-8044-96A7B244B235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2"/>
          <a:srcRect l="406" r="406"/>
          <a:stretch>
            <a:fillRect/>
          </a:stretch>
        </p:blipFill>
        <p:spPr>
          <a:xfrm>
            <a:off x="4639442" y="2789237"/>
            <a:ext cx="4518025" cy="4068763"/>
          </a:xfrm>
        </p:spPr>
      </p:pic>
      <p:sp>
        <p:nvSpPr>
          <p:cNvPr id="14" name="Untertitel 10">
            <a:extLst>
              <a:ext uri="{FF2B5EF4-FFF2-40B4-BE49-F238E27FC236}">
                <a16:creationId xmlns:a16="http://schemas.microsoft.com/office/drawing/2014/main" id="{63C9E0D8-94A0-47DF-BEFC-3D42DFD1686C}"/>
              </a:ext>
            </a:extLst>
          </p:cNvPr>
          <p:cNvSpPr txBox="1">
            <a:spLocks/>
          </p:cNvSpPr>
          <p:nvPr/>
        </p:nvSpPr>
        <p:spPr>
          <a:xfrm>
            <a:off x="3627804" y="4875855"/>
            <a:ext cx="5040000" cy="32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SzPct val="75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None/>
              <a:tabLst/>
              <a:defRPr lang="de-DE"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6pPr>
            <a:lvl7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7pPr>
            <a:lvl8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8pPr>
            <a:lvl9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9pPr>
          </a:lstStyle>
          <a:p>
            <a:endParaRPr lang="de-DE" dirty="0"/>
          </a:p>
          <a:p>
            <a:endParaRPr lang="de-DE" dirty="0"/>
          </a:p>
        </p:txBody>
      </p:sp>
      <p:sp>
        <p:nvSpPr>
          <p:cNvPr id="15" name="Untertitel 10">
            <a:extLst>
              <a:ext uri="{FF2B5EF4-FFF2-40B4-BE49-F238E27FC236}">
                <a16:creationId xmlns:a16="http://schemas.microsoft.com/office/drawing/2014/main" id="{87C3E58C-4D8E-4DF5-978A-2C08612097B6}"/>
              </a:ext>
            </a:extLst>
          </p:cNvPr>
          <p:cNvSpPr txBox="1">
            <a:spLocks/>
          </p:cNvSpPr>
          <p:nvPr/>
        </p:nvSpPr>
        <p:spPr>
          <a:xfrm>
            <a:off x="3627804" y="5556950"/>
            <a:ext cx="5040000" cy="32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SzPct val="75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None/>
              <a:tabLst/>
              <a:defRPr lang="de-DE"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6pPr>
            <a:lvl7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7pPr>
            <a:lvl8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8pPr>
            <a:lvl9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DE" dirty="0"/>
              <a:t>	        </a:t>
            </a:r>
          </a:p>
          <a:p>
            <a:endParaRPr lang="de-DE" dirty="0"/>
          </a:p>
        </p:txBody>
      </p:sp>
      <p:sp>
        <p:nvSpPr>
          <p:cNvPr id="16" name="Untertitel 10">
            <a:extLst>
              <a:ext uri="{FF2B5EF4-FFF2-40B4-BE49-F238E27FC236}">
                <a16:creationId xmlns:a16="http://schemas.microsoft.com/office/drawing/2014/main" id="{5637701B-1D88-482C-A37E-E18A98618A02}"/>
              </a:ext>
            </a:extLst>
          </p:cNvPr>
          <p:cNvSpPr txBox="1">
            <a:spLocks/>
          </p:cNvSpPr>
          <p:nvPr/>
        </p:nvSpPr>
        <p:spPr>
          <a:xfrm>
            <a:off x="3627804" y="5885206"/>
            <a:ext cx="5040000" cy="32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SzPct val="75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None/>
              <a:tabLst/>
              <a:defRPr lang="de-DE"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6pPr>
            <a:lvl7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7pPr>
            <a:lvl8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8pPr>
            <a:lvl9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DE" dirty="0"/>
              <a:t>                    </a:t>
            </a:r>
            <a:endParaRPr lang="en-US" dirty="0"/>
          </a:p>
          <a:p>
            <a:endParaRPr lang="de-DE" dirty="0"/>
          </a:p>
        </p:txBody>
      </p:sp>
      <p:sp>
        <p:nvSpPr>
          <p:cNvPr id="17" name="Untertitel 10">
            <a:extLst>
              <a:ext uri="{FF2B5EF4-FFF2-40B4-BE49-F238E27FC236}">
                <a16:creationId xmlns:a16="http://schemas.microsoft.com/office/drawing/2014/main" id="{DCD2A54C-A820-49A6-9F63-E5A69283952D}"/>
              </a:ext>
            </a:extLst>
          </p:cNvPr>
          <p:cNvSpPr txBox="1">
            <a:spLocks/>
          </p:cNvSpPr>
          <p:nvPr/>
        </p:nvSpPr>
        <p:spPr>
          <a:xfrm>
            <a:off x="3627804" y="6199605"/>
            <a:ext cx="5040000" cy="324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SzPct val="70000"/>
              <a:buFont typeface="Arial" panose="020B0604020202020204" pitchFamily="34" charset="0"/>
              <a:buNone/>
              <a:tabLst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3pPr>
            <a:lvl4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SzPct val="75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4pPr>
            <a:lvl5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anose="020B0604020202020204" pitchFamily="34" charset="0"/>
              <a:buNone/>
              <a:tabLst/>
              <a:defRPr lang="de-DE"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5pPr>
            <a:lvl6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6pPr>
            <a:lvl7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7pPr>
            <a:lvl8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8pPr>
            <a:lvl9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None/>
              <a:defRPr sz="2000" b="1" kern="1200" cap="all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9pPr>
          </a:lstStyle>
          <a:p>
            <a:r>
              <a:rPr lang="de-DE" dirty="0"/>
              <a:t>                    </a:t>
            </a:r>
            <a:endParaRPr lang="en-US" dirty="0"/>
          </a:p>
          <a:p>
            <a:endParaRPr lang="en-US" dirty="0"/>
          </a:p>
          <a:p>
            <a:endParaRPr lang="de-D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7CDB08-FE03-4CA9-8AD7-F174DE8F16A3}"/>
              </a:ext>
            </a:extLst>
          </p:cNvPr>
          <p:cNvSpPr txBox="1"/>
          <p:nvPr/>
        </p:nvSpPr>
        <p:spPr>
          <a:xfrm>
            <a:off x="226110" y="5992273"/>
            <a:ext cx="22283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Tejas Ravindra Dhawale</a:t>
            </a:r>
          </a:p>
          <a:p>
            <a:r>
              <a:rPr lang="en-US" dirty="0">
                <a:solidFill>
                  <a:schemeClr val="tx2"/>
                </a:solidFill>
              </a:rPr>
              <a:t>            6882910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D7D6F2-F9BB-4AC1-A52D-A5B20F5094C7}"/>
              </a:ext>
            </a:extLst>
          </p:cNvPr>
          <p:cNvSpPr txBox="1"/>
          <p:nvPr/>
        </p:nvSpPr>
        <p:spPr>
          <a:xfrm>
            <a:off x="226110" y="3130832"/>
            <a:ext cx="45180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Project Group : Artificial Intelligence    for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1555262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D18BF9-F8CD-4243-8630-C5C1E7C1AA23}"/>
              </a:ext>
            </a:extLst>
          </p:cNvPr>
          <p:cNvCxnSpPr>
            <a:cxnSpLocks/>
          </p:cNvCxnSpPr>
          <p:nvPr/>
        </p:nvCxnSpPr>
        <p:spPr>
          <a:xfrm>
            <a:off x="1590687" y="4936885"/>
            <a:ext cx="4728184" cy="238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87551FE-9B38-F345-BE9D-243D8E0525CE}"/>
              </a:ext>
            </a:extLst>
          </p:cNvPr>
          <p:cNvSpPr txBox="1"/>
          <p:nvPr/>
        </p:nvSpPr>
        <p:spPr>
          <a:xfrm>
            <a:off x="4382795" y="5459185"/>
            <a:ext cx="565539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50" dirty="0"/>
              <a:t>Time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2AC35F-3F07-CC41-B037-0C4722FDBD6C}"/>
              </a:ext>
            </a:extLst>
          </p:cNvPr>
          <p:cNvCxnSpPr>
            <a:cxnSpLocks/>
          </p:cNvCxnSpPr>
          <p:nvPr/>
        </p:nvCxnSpPr>
        <p:spPr>
          <a:xfrm flipV="1">
            <a:off x="1590687" y="2898988"/>
            <a:ext cx="3113" cy="2037056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7CB6AFE-A453-7C4E-A39C-9BE6E4FBEB69}"/>
              </a:ext>
            </a:extLst>
          </p:cNvPr>
          <p:cNvSpPr txBox="1"/>
          <p:nvPr/>
        </p:nvSpPr>
        <p:spPr>
          <a:xfrm>
            <a:off x="28864" y="3704631"/>
            <a:ext cx="15891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50" dirty="0"/>
              <a:t>Number of backlogged jobs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31E93044-2022-7A4D-8F1D-22B93A1FE2E7}"/>
              </a:ext>
            </a:extLst>
          </p:cNvPr>
          <p:cNvSpPr/>
          <p:nvPr/>
        </p:nvSpPr>
        <p:spPr>
          <a:xfrm>
            <a:off x="1599057" y="2897175"/>
            <a:ext cx="3686175" cy="2028825"/>
          </a:xfrm>
          <a:custGeom>
            <a:avLst/>
            <a:gdLst>
              <a:gd name="connsiteX0" fmla="*/ 0 w 4914900"/>
              <a:gd name="connsiteY0" fmla="*/ 2705100 h 2705100"/>
              <a:gd name="connsiteX1" fmla="*/ 101600 w 4914900"/>
              <a:gd name="connsiteY1" fmla="*/ 2514600 h 2705100"/>
              <a:gd name="connsiteX2" fmla="*/ 139700 w 4914900"/>
              <a:gd name="connsiteY2" fmla="*/ 2527300 h 2705100"/>
              <a:gd name="connsiteX3" fmla="*/ 152400 w 4914900"/>
              <a:gd name="connsiteY3" fmla="*/ 2565400 h 2705100"/>
              <a:gd name="connsiteX4" fmla="*/ 228600 w 4914900"/>
              <a:gd name="connsiteY4" fmla="*/ 2501900 h 2705100"/>
              <a:gd name="connsiteX5" fmla="*/ 266700 w 4914900"/>
              <a:gd name="connsiteY5" fmla="*/ 2425700 h 2705100"/>
              <a:gd name="connsiteX6" fmla="*/ 279400 w 4914900"/>
              <a:gd name="connsiteY6" fmla="*/ 2387600 h 2705100"/>
              <a:gd name="connsiteX7" fmla="*/ 304800 w 4914900"/>
              <a:gd name="connsiteY7" fmla="*/ 2425700 h 2705100"/>
              <a:gd name="connsiteX8" fmla="*/ 330200 w 4914900"/>
              <a:gd name="connsiteY8" fmla="*/ 2476500 h 2705100"/>
              <a:gd name="connsiteX9" fmla="*/ 393700 w 4914900"/>
              <a:gd name="connsiteY9" fmla="*/ 2400300 h 2705100"/>
              <a:gd name="connsiteX10" fmla="*/ 431800 w 4914900"/>
              <a:gd name="connsiteY10" fmla="*/ 2425700 h 2705100"/>
              <a:gd name="connsiteX11" fmla="*/ 457200 w 4914900"/>
              <a:gd name="connsiteY11" fmla="*/ 2374900 h 2705100"/>
              <a:gd name="connsiteX12" fmla="*/ 482600 w 4914900"/>
              <a:gd name="connsiteY12" fmla="*/ 2336800 h 2705100"/>
              <a:gd name="connsiteX13" fmla="*/ 508000 w 4914900"/>
              <a:gd name="connsiteY13" fmla="*/ 2260600 h 2705100"/>
              <a:gd name="connsiteX14" fmla="*/ 533400 w 4914900"/>
              <a:gd name="connsiteY14" fmla="*/ 2311400 h 2705100"/>
              <a:gd name="connsiteX15" fmla="*/ 546100 w 4914900"/>
              <a:gd name="connsiteY15" fmla="*/ 2349500 h 2705100"/>
              <a:gd name="connsiteX16" fmla="*/ 558800 w 4914900"/>
              <a:gd name="connsiteY16" fmla="*/ 2247900 h 2705100"/>
              <a:gd name="connsiteX17" fmla="*/ 571500 w 4914900"/>
              <a:gd name="connsiteY17" fmla="*/ 2209800 h 2705100"/>
              <a:gd name="connsiteX18" fmla="*/ 584200 w 4914900"/>
              <a:gd name="connsiteY18" fmla="*/ 2159000 h 2705100"/>
              <a:gd name="connsiteX19" fmla="*/ 596900 w 4914900"/>
              <a:gd name="connsiteY19" fmla="*/ 2095500 h 2705100"/>
              <a:gd name="connsiteX20" fmla="*/ 622300 w 4914900"/>
              <a:gd name="connsiteY20" fmla="*/ 2006600 h 2705100"/>
              <a:gd name="connsiteX21" fmla="*/ 647700 w 4914900"/>
              <a:gd name="connsiteY21" fmla="*/ 2044700 h 2705100"/>
              <a:gd name="connsiteX22" fmla="*/ 660400 w 4914900"/>
              <a:gd name="connsiteY22" fmla="*/ 1993900 h 2705100"/>
              <a:gd name="connsiteX23" fmla="*/ 685800 w 4914900"/>
              <a:gd name="connsiteY23" fmla="*/ 1917700 h 2705100"/>
              <a:gd name="connsiteX24" fmla="*/ 711200 w 4914900"/>
              <a:gd name="connsiteY24" fmla="*/ 1968500 h 2705100"/>
              <a:gd name="connsiteX25" fmla="*/ 736600 w 4914900"/>
              <a:gd name="connsiteY25" fmla="*/ 1930400 h 2705100"/>
              <a:gd name="connsiteX26" fmla="*/ 774700 w 4914900"/>
              <a:gd name="connsiteY26" fmla="*/ 1841500 h 2705100"/>
              <a:gd name="connsiteX27" fmla="*/ 787400 w 4914900"/>
              <a:gd name="connsiteY27" fmla="*/ 1790700 h 2705100"/>
              <a:gd name="connsiteX28" fmla="*/ 812800 w 4914900"/>
              <a:gd name="connsiteY28" fmla="*/ 1828800 h 2705100"/>
              <a:gd name="connsiteX29" fmla="*/ 838200 w 4914900"/>
              <a:gd name="connsiteY29" fmla="*/ 1727200 h 2705100"/>
              <a:gd name="connsiteX30" fmla="*/ 863600 w 4914900"/>
              <a:gd name="connsiteY30" fmla="*/ 1651000 h 2705100"/>
              <a:gd name="connsiteX31" fmla="*/ 876300 w 4914900"/>
              <a:gd name="connsiteY31" fmla="*/ 1612900 h 2705100"/>
              <a:gd name="connsiteX32" fmla="*/ 914400 w 4914900"/>
              <a:gd name="connsiteY32" fmla="*/ 1651000 h 2705100"/>
              <a:gd name="connsiteX33" fmla="*/ 952500 w 4914900"/>
              <a:gd name="connsiteY33" fmla="*/ 1625600 h 2705100"/>
              <a:gd name="connsiteX34" fmla="*/ 1003300 w 4914900"/>
              <a:gd name="connsiteY34" fmla="*/ 1549400 h 2705100"/>
              <a:gd name="connsiteX35" fmla="*/ 1028700 w 4914900"/>
              <a:gd name="connsiteY35" fmla="*/ 1600200 h 2705100"/>
              <a:gd name="connsiteX36" fmla="*/ 1104900 w 4914900"/>
              <a:gd name="connsiteY36" fmla="*/ 1536700 h 2705100"/>
              <a:gd name="connsiteX37" fmla="*/ 1143000 w 4914900"/>
              <a:gd name="connsiteY37" fmla="*/ 1549400 h 2705100"/>
              <a:gd name="connsiteX38" fmla="*/ 1181100 w 4914900"/>
              <a:gd name="connsiteY38" fmla="*/ 1638300 h 2705100"/>
              <a:gd name="connsiteX39" fmla="*/ 1193800 w 4914900"/>
              <a:gd name="connsiteY39" fmla="*/ 1587500 h 2705100"/>
              <a:gd name="connsiteX40" fmla="*/ 1244600 w 4914900"/>
              <a:gd name="connsiteY40" fmla="*/ 1511300 h 2705100"/>
              <a:gd name="connsiteX41" fmla="*/ 1270000 w 4914900"/>
              <a:gd name="connsiteY41" fmla="*/ 1549400 h 2705100"/>
              <a:gd name="connsiteX42" fmla="*/ 1295400 w 4914900"/>
              <a:gd name="connsiteY42" fmla="*/ 1651000 h 2705100"/>
              <a:gd name="connsiteX43" fmla="*/ 1333500 w 4914900"/>
              <a:gd name="connsiteY43" fmla="*/ 1638300 h 2705100"/>
              <a:gd name="connsiteX44" fmla="*/ 1384300 w 4914900"/>
              <a:gd name="connsiteY44" fmla="*/ 1714500 h 2705100"/>
              <a:gd name="connsiteX45" fmla="*/ 1422400 w 4914900"/>
              <a:gd name="connsiteY45" fmla="*/ 1701800 h 2705100"/>
              <a:gd name="connsiteX46" fmla="*/ 1473200 w 4914900"/>
              <a:gd name="connsiteY46" fmla="*/ 1790700 h 2705100"/>
              <a:gd name="connsiteX47" fmla="*/ 1498600 w 4914900"/>
              <a:gd name="connsiteY47" fmla="*/ 1752600 h 2705100"/>
              <a:gd name="connsiteX48" fmla="*/ 1549400 w 4914900"/>
              <a:gd name="connsiteY48" fmla="*/ 1828800 h 2705100"/>
              <a:gd name="connsiteX49" fmla="*/ 1574800 w 4914900"/>
              <a:gd name="connsiteY49" fmla="*/ 1930400 h 2705100"/>
              <a:gd name="connsiteX50" fmla="*/ 1612900 w 4914900"/>
              <a:gd name="connsiteY50" fmla="*/ 1917700 h 2705100"/>
              <a:gd name="connsiteX51" fmla="*/ 1638300 w 4914900"/>
              <a:gd name="connsiteY51" fmla="*/ 1993900 h 2705100"/>
              <a:gd name="connsiteX52" fmla="*/ 1676400 w 4914900"/>
              <a:gd name="connsiteY52" fmla="*/ 2032000 h 2705100"/>
              <a:gd name="connsiteX53" fmla="*/ 1689100 w 4914900"/>
              <a:gd name="connsiteY53" fmla="*/ 2082800 h 2705100"/>
              <a:gd name="connsiteX54" fmla="*/ 1701800 w 4914900"/>
              <a:gd name="connsiteY54" fmla="*/ 2120900 h 2705100"/>
              <a:gd name="connsiteX55" fmla="*/ 1714500 w 4914900"/>
              <a:gd name="connsiteY55" fmla="*/ 2082800 h 2705100"/>
              <a:gd name="connsiteX56" fmla="*/ 1739900 w 4914900"/>
              <a:gd name="connsiteY56" fmla="*/ 2171700 h 2705100"/>
              <a:gd name="connsiteX57" fmla="*/ 1790700 w 4914900"/>
              <a:gd name="connsiteY57" fmla="*/ 2298700 h 2705100"/>
              <a:gd name="connsiteX58" fmla="*/ 1841500 w 4914900"/>
              <a:gd name="connsiteY58" fmla="*/ 2273300 h 2705100"/>
              <a:gd name="connsiteX59" fmla="*/ 1879600 w 4914900"/>
              <a:gd name="connsiteY59" fmla="*/ 2235200 h 2705100"/>
              <a:gd name="connsiteX60" fmla="*/ 1879600 w 4914900"/>
              <a:gd name="connsiteY60" fmla="*/ 2222500 h 2705100"/>
              <a:gd name="connsiteX61" fmla="*/ 1905000 w 4914900"/>
              <a:gd name="connsiteY61" fmla="*/ 2133600 h 2705100"/>
              <a:gd name="connsiteX62" fmla="*/ 1917700 w 4914900"/>
              <a:gd name="connsiteY62" fmla="*/ 2171700 h 2705100"/>
              <a:gd name="connsiteX63" fmla="*/ 1930400 w 4914900"/>
              <a:gd name="connsiteY63" fmla="*/ 2095500 h 2705100"/>
              <a:gd name="connsiteX64" fmla="*/ 1943100 w 4914900"/>
              <a:gd name="connsiteY64" fmla="*/ 2044700 h 2705100"/>
              <a:gd name="connsiteX65" fmla="*/ 1968500 w 4914900"/>
              <a:gd name="connsiteY65" fmla="*/ 1943100 h 2705100"/>
              <a:gd name="connsiteX66" fmla="*/ 1993900 w 4914900"/>
              <a:gd name="connsiteY66" fmla="*/ 1905000 h 2705100"/>
              <a:gd name="connsiteX67" fmla="*/ 2006600 w 4914900"/>
              <a:gd name="connsiteY67" fmla="*/ 1943100 h 2705100"/>
              <a:gd name="connsiteX68" fmla="*/ 2032000 w 4914900"/>
              <a:gd name="connsiteY68" fmla="*/ 1866900 h 2705100"/>
              <a:gd name="connsiteX69" fmla="*/ 2057400 w 4914900"/>
              <a:gd name="connsiteY69" fmla="*/ 1828800 h 2705100"/>
              <a:gd name="connsiteX70" fmla="*/ 2108200 w 4914900"/>
              <a:gd name="connsiteY70" fmla="*/ 1854200 h 2705100"/>
              <a:gd name="connsiteX71" fmla="*/ 2171700 w 4914900"/>
              <a:gd name="connsiteY71" fmla="*/ 1778000 h 2705100"/>
              <a:gd name="connsiteX72" fmla="*/ 2209800 w 4914900"/>
              <a:gd name="connsiteY72" fmla="*/ 1765300 h 2705100"/>
              <a:gd name="connsiteX73" fmla="*/ 2273300 w 4914900"/>
              <a:gd name="connsiteY73" fmla="*/ 1676400 h 2705100"/>
              <a:gd name="connsiteX74" fmla="*/ 2324100 w 4914900"/>
              <a:gd name="connsiteY74" fmla="*/ 1701800 h 2705100"/>
              <a:gd name="connsiteX75" fmla="*/ 2349500 w 4914900"/>
              <a:gd name="connsiteY75" fmla="*/ 1663700 h 2705100"/>
              <a:gd name="connsiteX76" fmla="*/ 2387600 w 4914900"/>
              <a:gd name="connsiteY76" fmla="*/ 1714500 h 2705100"/>
              <a:gd name="connsiteX77" fmla="*/ 2413000 w 4914900"/>
              <a:gd name="connsiteY77" fmla="*/ 1676400 h 2705100"/>
              <a:gd name="connsiteX78" fmla="*/ 2451100 w 4914900"/>
              <a:gd name="connsiteY78" fmla="*/ 1587500 h 2705100"/>
              <a:gd name="connsiteX79" fmla="*/ 2489200 w 4914900"/>
              <a:gd name="connsiteY79" fmla="*/ 1612900 h 2705100"/>
              <a:gd name="connsiteX80" fmla="*/ 2501900 w 4914900"/>
              <a:gd name="connsiteY80" fmla="*/ 1574800 h 2705100"/>
              <a:gd name="connsiteX81" fmla="*/ 2527300 w 4914900"/>
              <a:gd name="connsiteY81" fmla="*/ 1536700 h 2705100"/>
              <a:gd name="connsiteX82" fmla="*/ 2565400 w 4914900"/>
              <a:gd name="connsiteY82" fmla="*/ 1549400 h 2705100"/>
              <a:gd name="connsiteX83" fmla="*/ 2603500 w 4914900"/>
              <a:gd name="connsiteY83" fmla="*/ 1536700 h 2705100"/>
              <a:gd name="connsiteX84" fmla="*/ 2616200 w 4914900"/>
              <a:gd name="connsiteY84" fmla="*/ 1574800 h 2705100"/>
              <a:gd name="connsiteX85" fmla="*/ 2667000 w 4914900"/>
              <a:gd name="connsiteY85" fmla="*/ 1587500 h 2705100"/>
              <a:gd name="connsiteX86" fmla="*/ 2692400 w 4914900"/>
              <a:gd name="connsiteY86" fmla="*/ 1676400 h 2705100"/>
              <a:gd name="connsiteX87" fmla="*/ 2730500 w 4914900"/>
              <a:gd name="connsiteY87" fmla="*/ 1714500 h 2705100"/>
              <a:gd name="connsiteX88" fmla="*/ 2768600 w 4914900"/>
              <a:gd name="connsiteY88" fmla="*/ 1727200 h 2705100"/>
              <a:gd name="connsiteX89" fmla="*/ 2844800 w 4914900"/>
              <a:gd name="connsiteY89" fmla="*/ 1778000 h 2705100"/>
              <a:gd name="connsiteX90" fmla="*/ 2857500 w 4914900"/>
              <a:gd name="connsiteY90" fmla="*/ 1816100 h 2705100"/>
              <a:gd name="connsiteX91" fmla="*/ 2933700 w 4914900"/>
              <a:gd name="connsiteY91" fmla="*/ 1879600 h 2705100"/>
              <a:gd name="connsiteX92" fmla="*/ 2946400 w 4914900"/>
              <a:gd name="connsiteY92" fmla="*/ 1841500 h 2705100"/>
              <a:gd name="connsiteX93" fmla="*/ 2984500 w 4914900"/>
              <a:gd name="connsiteY93" fmla="*/ 1854200 h 2705100"/>
              <a:gd name="connsiteX94" fmla="*/ 3009900 w 4914900"/>
              <a:gd name="connsiteY94" fmla="*/ 1778000 h 2705100"/>
              <a:gd name="connsiteX95" fmla="*/ 3035300 w 4914900"/>
              <a:gd name="connsiteY95" fmla="*/ 1739900 h 2705100"/>
              <a:gd name="connsiteX96" fmla="*/ 3073400 w 4914900"/>
              <a:gd name="connsiteY96" fmla="*/ 1790700 h 2705100"/>
              <a:gd name="connsiteX97" fmla="*/ 3098800 w 4914900"/>
              <a:gd name="connsiteY97" fmla="*/ 1739900 h 2705100"/>
              <a:gd name="connsiteX98" fmla="*/ 3162300 w 4914900"/>
              <a:gd name="connsiteY98" fmla="*/ 1663700 h 2705100"/>
              <a:gd name="connsiteX99" fmla="*/ 3200400 w 4914900"/>
              <a:gd name="connsiteY99" fmla="*/ 1689100 h 2705100"/>
              <a:gd name="connsiteX100" fmla="*/ 3276600 w 4914900"/>
              <a:gd name="connsiteY100" fmla="*/ 1676400 h 2705100"/>
              <a:gd name="connsiteX101" fmla="*/ 3327400 w 4914900"/>
              <a:gd name="connsiteY101" fmla="*/ 1600200 h 2705100"/>
              <a:gd name="connsiteX102" fmla="*/ 3365500 w 4914900"/>
              <a:gd name="connsiteY102" fmla="*/ 1612900 h 2705100"/>
              <a:gd name="connsiteX103" fmla="*/ 3429000 w 4914900"/>
              <a:gd name="connsiteY103" fmla="*/ 1536700 h 2705100"/>
              <a:gd name="connsiteX104" fmla="*/ 3441700 w 4914900"/>
              <a:gd name="connsiteY104" fmla="*/ 1498600 h 2705100"/>
              <a:gd name="connsiteX105" fmla="*/ 3479800 w 4914900"/>
              <a:gd name="connsiteY105" fmla="*/ 1473200 h 2705100"/>
              <a:gd name="connsiteX106" fmla="*/ 3492500 w 4914900"/>
              <a:gd name="connsiteY106" fmla="*/ 1435100 h 2705100"/>
              <a:gd name="connsiteX107" fmla="*/ 3517900 w 4914900"/>
              <a:gd name="connsiteY107" fmla="*/ 1346200 h 2705100"/>
              <a:gd name="connsiteX108" fmla="*/ 3543300 w 4914900"/>
              <a:gd name="connsiteY108" fmla="*/ 1308100 h 2705100"/>
              <a:gd name="connsiteX109" fmla="*/ 3568700 w 4914900"/>
              <a:gd name="connsiteY109" fmla="*/ 1358900 h 2705100"/>
              <a:gd name="connsiteX110" fmla="*/ 3581400 w 4914900"/>
              <a:gd name="connsiteY110" fmla="*/ 1397000 h 2705100"/>
              <a:gd name="connsiteX111" fmla="*/ 3594100 w 4914900"/>
              <a:gd name="connsiteY111" fmla="*/ 1346200 h 2705100"/>
              <a:gd name="connsiteX112" fmla="*/ 3644900 w 4914900"/>
              <a:gd name="connsiteY112" fmla="*/ 1219200 h 2705100"/>
              <a:gd name="connsiteX113" fmla="*/ 3670300 w 4914900"/>
              <a:gd name="connsiteY113" fmla="*/ 1181100 h 2705100"/>
              <a:gd name="connsiteX114" fmla="*/ 3708400 w 4914900"/>
              <a:gd name="connsiteY114" fmla="*/ 1193800 h 2705100"/>
              <a:gd name="connsiteX115" fmla="*/ 3784600 w 4914900"/>
              <a:gd name="connsiteY115" fmla="*/ 1041400 h 2705100"/>
              <a:gd name="connsiteX116" fmla="*/ 3822700 w 4914900"/>
              <a:gd name="connsiteY116" fmla="*/ 990600 h 2705100"/>
              <a:gd name="connsiteX117" fmla="*/ 3873500 w 4914900"/>
              <a:gd name="connsiteY117" fmla="*/ 863600 h 2705100"/>
              <a:gd name="connsiteX118" fmla="*/ 3898900 w 4914900"/>
              <a:gd name="connsiteY118" fmla="*/ 901700 h 2705100"/>
              <a:gd name="connsiteX119" fmla="*/ 3949700 w 4914900"/>
              <a:gd name="connsiteY119" fmla="*/ 825500 h 2705100"/>
              <a:gd name="connsiteX120" fmla="*/ 3962400 w 4914900"/>
              <a:gd name="connsiteY120" fmla="*/ 863600 h 2705100"/>
              <a:gd name="connsiteX121" fmla="*/ 4013200 w 4914900"/>
              <a:gd name="connsiteY121" fmla="*/ 800100 h 2705100"/>
              <a:gd name="connsiteX122" fmla="*/ 4025900 w 4914900"/>
              <a:gd name="connsiteY122" fmla="*/ 762000 h 2705100"/>
              <a:gd name="connsiteX123" fmla="*/ 4102100 w 4914900"/>
              <a:gd name="connsiteY123" fmla="*/ 787400 h 2705100"/>
              <a:gd name="connsiteX124" fmla="*/ 4127500 w 4914900"/>
              <a:gd name="connsiteY124" fmla="*/ 711200 h 2705100"/>
              <a:gd name="connsiteX125" fmla="*/ 4140200 w 4914900"/>
              <a:gd name="connsiteY125" fmla="*/ 673100 h 2705100"/>
              <a:gd name="connsiteX126" fmla="*/ 4178300 w 4914900"/>
              <a:gd name="connsiteY126" fmla="*/ 685800 h 2705100"/>
              <a:gd name="connsiteX127" fmla="*/ 4203700 w 4914900"/>
              <a:gd name="connsiteY127" fmla="*/ 609600 h 2705100"/>
              <a:gd name="connsiteX128" fmla="*/ 4216400 w 4914900"/>
              <a:gd name="connsiteY128" fmla="*/ 571500 h 2705100"/>
              <a:gd name="connsiteX129" fmla="*/ 4229100 w 4914900"/>
              <a:gd name="connsiteY129" fmla="*/ 482600 h 2705100"/>
              <a:gd name="connsiteX130" fmla="*/ 4267200 w 4914900"/>
              <a:gd name="connsiteY130" fmla="*/ 469900 h 2705100"/>
              <a:gd name="connsiteX131" fmla="*/ 4279900 w 4914900"/>
              <a:gd name="connsiteY131" fmla="*/ 419100 h 2705100"/>
              <a:gd name="connsiteX132" fmla="*/ 4343400 w 4914900"/>
              <a:gd name="connsiteY132" fmla="*/ 342900 h 2705100"/>
              <a:gd name="connsiteX133" fmla="*/ 4368800 w 4914900"/>
              <a:gd name="connsiteY133" fmla="*/ 304800 h 2705100"/>
              <a:gd name="connsiteX134" fmla="*/ 4381500 w 4914900"/>
              <a:gd name="connsiteY134" fmla="*/ 254000 h 2705100"/>
              <a:gd name="connsiteX135" fmla="*/ 4394200 w 4914900"/>
              <a:gd name="connsiteY135" fmla="*/ 215900 h 2705100"/>
              <a:gd name="connsiteX136" fmla="*/ 4432300 w 4914900"/>
              <a:gd name="connsiteY136" fmla="*/ 241300 h 2705100"/>
              <a:gd name="connsiteX137" fmla="*/ 4445000 w 4914900"/>
              <a:gd name="connsiteY137" fmla="*/ 203200 h 2705100"/>
              <a:gd name="connsiteX138" fmla="*/ 4533900 w 4914900"/>
              <a:gd name="connsiteY138" fmla="*/ 114300 h 2705100"/>
              <a:gd name="connsiteX139" fmla="*/ 4559300 w 4914900"/>
              <a:gd name="connsiteY139" fmla="*/ 76200 h 2705100"/>
              <a:gd name="connsiteX140" fmla="*/ 4635500 w 4914900"/>
              <a:gd name="connsiteY140" fmla="*/ 114300 h 2705100"/>
              <a:gd name="connsiteX141" fmla="*/ 4711700 w 4914900"/>
              <a:gd name="connsiteY141" fmla="*/ 76200 h 2705100"/>
              <a:gd name="connsiteX142" fmla="*/ 4749800 w 4914900"/>
              <a:gd name="connsiteY142" fmla="*/ 25400 h 2705100"/>
              <a:gd name="connsiteX143" fmla="*/ 4787900 w 4914900"/>
              <a:gd name="connsiteY143" fmla="*/ 0 h 2705100"/>
              <a:gd name="connsiteX144" fmla="*/ 4813300 w 4914900"/>
              <a:gd name="connsiteY144" fmla="*/ 50800 h 2705100"/>
              <a:gd name="connsiteX145" fmla="*/ 4838700 w 4914900"/>
              <a:gd name="connsiteY145" fmla="*/ 88900 h 2705100"/>
              <a:gd name="connsiteX146" fmla="*/ 4876800 w 4914900"/>
              <a:gd name="connsiteY146" fmla="*/ 50800 h 2705100"/>
              <a:gd name="connsiteX147" fmla="*/ 4914900 w 4914900"/>
              <a:gd name="connsiteY147" fmla="*/ 0 h 2705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4914900" h="2705100">
                <a:moveTo>
                  <a:pt x="0" y="2705100"/>
                </a:moveTo>
                <a:cubicBezTo>
                  <a:pt x="83026" y="2539048"/>
                  <a:pt x="44695" y="2599957"/>
                  <a:pt x="101600" y="2514600"/>
                </a:cubicBezTo>
                <a:cubicBezTo>
                  <a:pt x="114300" y="2518833"/>
                  <a:pt x="130234" y="2517834"/>
                  <a:pt x="139700" y="2527300"/>
                </a:cubicBezTo>
                <a:cubicBezTo>
                  <a:pt x="149166" y="2536766"/>
                  <a:pt x="139413" y="2562153"/>
                  <a:pt x="152400" y="2565400"/>
                </a:cubicBezTo>
                <a:cubicBezTo>
                  <a:pt x="166545" y="2568936"/>
                  <a:pt x="225479" y="2505021"/>
                  <a:pt x="228600" y="2501900"/>
                </a:cubicBezTo>
                <a:cubicBezTo>
                  <a:pt x="260522" y="2406135"/>
                  <a:pt x="217461" y="2524177"/>
                  <a:pt x="266700" y="2425700"/>
                </a:cubicBezTo>
                <a:cubicBezTo>
                  <a:pt x="272687" y="2413726"/>
                  <a:pt x="275167" y="2400300"/>
                  <a:pt x="279400" y="2387600"/>
                </a:cubicBezTo>
                <a:cubicBezTo>
                  <a:pt x="287867" y="2400300"/>
                  <a:pt x="297227" y="2412448"/>
                  <a:pt x="304800" y="2425700"/>
                </a:cubicBezTo>
                <a:cubicBezTo>
                  <a:pt x="314193" y="2442138"/>
                  <a:pt x="311636" y="2472787"/>
                  <a:pt x="330200" y="2476500"/>
                </a:cubicBezTo>
                <a:cubicBezTo>
                  <a:pt x="344580" y="2479376"/>
                  <a:pt x="387667" y="2409349"/>
                  <a:pt x="393700" y="2400300"/>
                </a:cubicBezTo>
                <a:cubicBezTo>
                  <a:pt x="406400" y="2408767"/>
                  <a:pt x="417628" y="2431369"/>
                  <a:pt x="431800" y="2425700"/>
                </a:cubicBezTo>
                <a:cubicBezTo>
                  <a:pt x="449378" y="2418669"/>
                  <a:pt x="447807" y="2391338"/>
                  <a:pt x="457200" y="2374900"/>
                </a:cubicBezTo>
                <a:cubicBezTo>
                  <a:pt x="464773" y="2361648"/>
                  <a:pt x="476401" y="2350748"/>
                  <a:pt x="482600" y="2336800"/>
                </a:cubicBezTo>
                <a:cubicBezTo>
                  <a:pt x="493474" y="2312334"/>
                  <a:pt x="508000" y="2260600"/>
                  <a:pt x="508000" y="2260600"/>
                </a:cubicBezTo>
                <a:cubicBezTo>
                  <a:pt x="516467" y="2277533"/>
                  <a:pt x="525942" y="2293999"/>
                  <a:pt x="533400" y="2311400"/>
                </a:cubicBezTo>
                <a:cubicBezTo>
                  <a:pt x="538673" y="2323705"/>
                  <a:pt x="541128" y="2361929"/>
                  <a:pt x="546100" y="2349500"/>
                </a:cubicBezTo>
                <a:cubicBezTo>
                  <a:pt x="558776" y="2317811"/>
                  <a:pt x="552695" y="2281480"/>
                  <a:pt x="558800" y="2247900"/>
                </a:cubicBezTo>
                <a:cubicBezTo>
                  <a:pt x="561195" y="2234729"/>
                  <a:pt x="567822" y="2222672"/>
                  <a:pt x="571500" y="2209800"/>
                </a:cubicBezTo>
                <a:cubicBezTo>
                  <a:pt x="576295" y="2193017"/>
                  <a:pt x="580414" y="2176039"/>
                  <a:pt x="584200" y="2159000"/>
                </a:cubicBezTo>
                <a:cubicBezTo>
                  <a:pt x="588883" y="2137928"/>
                  <a:pt x="592217" y="2116572"/>
                  <a:pt x="596900" y="2095500"/>
                </a:cubicBezTo>
                <a:cubicBezTo>
                  <a:pt x="607531" y="2047660"/>
                  <a:pt x="608157" y="2049028"/>
                  <a:pt x="622300" y="2006600"/>
                </a:cubicBezTo>
                <a:cubicBezTo>
                  <a:pt x="630767" y="2019300"/>
                  <a:pt x="633220" y="2049527"/>
                  <a:pt x="647700" y="2044700"/>
                </a:cubicBezTo>
                <a:cubicBezTo>
                  <a:pt x="664259" y="2039180"/>
                  <a:pt x="655384" y="2010618"/>
                  <a:pt x="660400" y="1993900"/>
                </a:cubicBezTo>
                <a:cubicBezTo>
                  <a:pt x="668093" y="1968255"/>
                  <a:pt x="685800" y="1917700"/>
                  <a:pt x="685800" y="1917700"/>
                </a:cubicBezTo>
                <a:cubicBezTo>
                  <a:pt x="694267" y="1934633"/>
                  <a:pt x="692833" y="1963908"/>
                  <a:pt x="711200" y="1968500"/>
                </a:cubicBezTo>
                <a:cubicBezTo>
                  <a:pt x="726008" y="1972202"/>
                  <a:pt x="730587" y="1944429"/>
                  <a:pt x="736600" y="1930400"/>
                </a:cubicBezTo>
                <a:cubicBezTo>
                  <a:pt x="785806" y="1815586"/>
                  <a:pt x="710932" y="1937152"/>
                  <a:pt x="774700" y="1841500"/>
                </a:cubicBezTo>
                <a:cubicBezTo>
                  <a:pt x="778933" y="1824567"/>
                  <a:pt x="770841" y="1796220"/>
                  <a:pt x="787400" y="1790700"/>
                </a:cubicBezTo>
                <a:cubicBezTo>
                  <a:pt x="801880" y="1785873"/>
                  <a:pt x="803265" y="1840719"/>
                  <a:pt x="812800" y="1828800"/>
                </a:cubicBezTo>
                <a:cubicBezTo>
                  <a:pt x="834607" y="1801541"/>
                  <a:pt x="827161" y="1760318"/>
                  <a:pt x="838200" y="1727200"/>
                </a:cubicBezTo>
                <a:lnTo>
                  <a:pt x="863600" y="1651000"/>
                </a:lnTo>
                <a:lnTo>
                  <a:pt x="876300" y="1612900"/>
                </a:lnTo>
                <a:cubicBezTo>
                  <a:pt x="889000" y="1625600"/>
                  <a:pt x="896684" y="1648047"/>
                  <a:pt x="914400" y="1651000"/>
                </a:cubicBezTo>
                <a:cubicBezTo>
                  <a:pt x="929456" y="1653509"/>
                  <a:pt x="942449" y="1637087"/>
                  <a:pt x="952500" y="1625600"/>
                </a:cubicBezTo>
                <a:cubicBezTo>
                  <a:pt x="972602" y="1602626"/>
                  <a:pt x="1003300" y="1549400"/>
                  <a:pt x="1003300" y="1549400"/>
                </a:cubicBezTo>
                <a:cubicBezTo>
                  <a:pt x="1011767" y="1566333"/>
                  <a:pt x="1012466" y="1590460"/>
                  <a:pt x="1028700" y="1600200"/>
                </a:cubicBezTo>
                <a:cubicBezTo>
                  <a:pt x="1058793" y="1618256"/>
                  <a:pt x="1103177" y="1538997"/>
                  <a:pt x="1104900" y="1536700"/>
                </a:cubicBezTo>
                <a:cubicBezTo>
                  <a:pt x="1117600" y="1540933"/>
                  <a:pt x="1133534" y="1539934"/>
                  <a:pt x="1143000" y="1549400"/>
                </a:cubicBezTo>
                <a:cubicBezTo>
                  <a:pt x="1158693" y="1565093"/>
                  <a:pt x="1173510" y="1615530"/>
                  <a:pt x="1181100" y="1638300"/>
                </a:cubicBezTo>
                <a:cubicBezTo>
                  <a:pt x="1185333" y="1621367"/>
                  <a:pt x="1185140" y="1602655"/>
                  <a:pt x="1193800" y="1587500"/>
                </a:cubicBezTo>
                <a:cubicBezTo>
                  <a:pt x="1269906" y="1454315"/>
                  <a:pt x="1204948" y="1630255"/>
                  <a:pt x="1244600" y="1511300"/>
                </a:cubicBezTo>
                <a:cubicBezTo>
                  <a:pt x="1253067" y="1524000"/>
                  <a:pt x="1264784" y="1535055"/>
                  <a:pt x="1270000" y="1549400"/>
                </a:cubicBezTo>
                <a:cubicBezTo>
                  <a:pt x="1281930" y="1582207"/>
                  <a:pt x="1295400" y="1651000"/>
                  <a:pt x="1295400" y="1651000"/>
                </a:cubicBezTo>
                <a:cubicBezTo>
                  <a:pt x="1308100" y="1646767"/>
                  <a:pt x="1320800" y="1634067"/>
                  <a:pt x="1333500" y="1638300"/>
                </a:cubicBezTo>
                <a:cubicBezTo>
                  <a:pt x="1369175" y="1650192"/>
                  <a:pt x="1374784" y="1685951"/>
                  <a:pt x="1384300" y="1714500"/>
                </a:cubicBezTo>
                <a:cubicBezTo>
                  <a:pt x="1397000" y="1710267"/>
                  <a:pt x="1410426" y="1695813"/>
                  <a:pt x="1422400" y="1701800"/>
                </a:cubicBezTo>
                <a:cubicBezTo>
                  <a:pt x="1453155" y="1717177"/>
                  <a:pt x="1463532" y="1761696"/>
                  <a:pt x="1473200" y="1790700"/>
                </a:cubicBezTo>
                <a:cubicBezTo>
                  <a:pt x="1481667" y="1778000"/>
                  <a:pt x="1484948" y="1745774"/>
                  <a:pt x="1498600" y="1752600"/>
                </a:cubicBezTo>
                <a:cubicBezTo>
                  <a:pt x="1525904" y="1766252"/>
                  <a:pt x="1537375" y="1800741"/>
                  <a:pt x="1549400" y="1828800"/>
                </a:cubicBezTo>
                <a:cubicBezTo>
                  <a:pt x="1563151" y="1860886"/>
                  <a:pt x="1574800" y="1930400"/>
                  <a:pt x="1574800" y="1930400"/>
                </a:cubicBezTo>
                <a:cubicBezTo>
                  <a:pt x="1587500" y="1926167"/>
                  <a:pt x="1603434" y="1908234"/>
                  <a:pt x="1612900" y="1917700"/>
                </a:cubicBezTo>
                <a:cubicBezTo>
                  <a:pt x="1631832" y="1936632"/>
                  <a:pt x="1619368" y="1974968"/>
                  <a:pt x="1638300" y="1993900"/>
                </a:cubicBezTo>
                <a:lnTo>
                  <a:pt x="1676400" y="2032000"/>
                </a:lnTo>
                <a:cubicBezTo>
                  <a:pt x="1680633" y="2048933"/>
                  <a:pt x="1684305" y="2066017"/>
                  <a:pt x="1689100" y="2082800"/>
                </a:cubicBezTo>
                <a:cubicBezTo>
                  <a:pt x="1692778" y="2095672"/>
                  <a:pt x="1688413" y="2120900"/>
                  <a:pt x="1701800" y="2120900"/>
                </a:cubicBezTo>
                <a:cubicBezTo>
                  <a:pt x="1715187" y="2120900"/>
                  <a:pt x="1710267" y="2095500"/>
                  <a:pt x="1714500" y="2082800"/>
                </a:cubicBezTo>
                <a:cubicBezTo>
                  <a:pt x="1720266" y="2105864"/>
                  <a:pt x="1729489" y="2148275"/>
                  <a:pt x="1739900" y="2171700"/>
                </a:cubicBezTo>
                <a:cubicBezTo>
                  <a:pt x="1792364" y="2289744"/>
                  <a:pt x="1767082" y="2204227"/>
                  <a:pt x="1790700" y="2298700"/>
                </a:cubicBezTo>
                <a:cubicBezTo>
                  <a:pt x="1820333" y="2209800"/>
                  <a:pt x="1778000" y="2294467"/>
                  <a:pt x="1841500" y="2273300"/>
                </a:cubicBezTo>
                <a:cubicBezTo>
                  <a:pt x="1858539" y="2267620"/>
                  <a:pt x="1866900" y="2247900"/>
                  <a:pt x="1879600" y="2235200"/>
                </a:cubicBezTo>
                <a:cubicBezTo>
                  <a:pt x="1910050" y="2326551"/>
                  <a:pt x="1879600" y="2238447"/>
                  <a:pt x="1879600" y="2222500"/>
                </a:cubicBezTo>
                <a:cubicBezTo>
                  <a:pt x="1879600" y="2206553"/>
                  <a:pt x="1899011" y="2151567"/>
                  <a:pt x="1905000" y="2133600"/>
                </a:cubicBezTo>
                <a:cubicBezTo>
                  <a:pt x="1909233" y="2146300"/>
                  <a:pt x="1910274" y="2182839"/>
                  <a:pt x="1917700" y="2171700"/>
                </a:cubicBezTo>
                <a:cubicBezTo>
                  <a:pt x="1931984" y="2150274"/>
                  <a:pt x="1925350" y="2120750"/>
                  <a:pt x="1930400" y="2095500"/>
                </a:cubicBezTo>
                <a:cubicBezTo>
                  <a:pt x="1933823" y="2078384"/>
                  <a:pt x="1939314" y="2061739"/>
                  <a:pt x="1943100" y="2044700"/>
                </a:cubicBezTo>
                <a:cubicBezTo>
                  <a:pt x="1948897" y="2018615"/>
                  <a:pt x="1954883" y="1970333"/>
                  <a:pt x="1968500" y="1943100"/>
                </a:cubicBezTo>
                <a:cubicBezTo>
                  <a:pt x="1975326" y="1929448"/>
                  <a:pt x="1985433" y="1917700"/>
                  <a:pt x="1993900" y="1905000"/>
                </a:cubicBezTo>
                <a:cubicBezTo>
                  <a:pt x="1998133" y="1917700"/>
                  <a:pt x="1997134" y="1952566"/>
                  <a:pt x="2006600" y="1943100"/>
                </a:cubicBezTo>
                <a:cubicBezTo>
                  <a:pt x="2025532" y="1924168"/>
                  <a:pt x="2017148" y="1889177"/>
                  <a:pt x="2032000" y="1866900"/>
                </a:cubicBezTo>
                <a:lnTo>
                  <a:pt x="2057400" y="1828800"/>
                </a:lnTo>
                <a:cubicBezTo>
                  <a:pt x="2074333" y="1837267"/>
                  <a:pt x="2089458" y="1856877"/>
                  <a:pt x="2108200" y="1854200"/>
                </a:cubicBezTo>
                <a:cubicBezTo>
                  <a:pt x="2137644" y="1849994"/>
                  <a:pt x="2152865" y="1793068"/>
                  <a:pt x="2171700" y="1778000"/>
                </a:cubicBezTo>
                <a:cubicBezTo>
                  <a:pt x="2182153" y="1769637"/>
                  <a:pt x="2197100" y="1769533"/>
                  <a:pt x="2209800" y="1765300"/>
                </a:cubicBezTo>
                <a:cubicBezTo>
                  <a:pt x="2239433" y="1676400"/>
                  <a:pt x="2209800" y="1697567"/>
                  <a:pt x="2273300" y="1676400"/>
                </a:cubicBezTo>
                <a:cubicBezTo>
                  <a:pt x="2307469" y="1778906"/>
                  <a:pt x="2284759" y="1770646"/>
                  <a:pt x="2324100" y="1701800"/>
                </a:cubicBezTo>
                <a:cubicBezTo>
                  <a:pt x="2331673" y="1688548"/>
                  <a:pt x="2341033" y="1676400"/>
                  <a:pt x="2349500" y="1663700"/>
                </a:cubicBezTo>
                <a:cubicBezTo>
                  <a:pt x="2362200" y="1680633"/>
                  <a:pt x="2366844" y="1710349"/>
                  <a:pt x="2387600" y="1714500"/>
                </a:cubicBezTo>
                <a:cubicBezTo>
                  <a:pt x="2402567" y="1717493"/>
                  <a:pt x="2405427" y="1689652"/>
                  <a:pt x="2413000" y="1676400"/>
                </a:cubicBezTo>
                <a:cubicBezTo>
                  <a:pt x="2438109" y="1632458"/>
                  <a:pt x="2436852" y="1630244"/>
                  <a:pt x="2451100" y="1587500"/>
                </a:cubicBezTo>
                <a:cubicBezTo>
                  <a:pt x="2463800" y="1595967"/>
                  <a:pt x="2474392" y="1616602"/>
                  <a:pt x="2489200" y="1612900"/>
                </a:cubicBezTo>
                <a:cubicBezTo>
                  <a:pt x="2502187" y="1609653"/>
                  <a:pt x="2495913" y="1586774"/>
                  <a:pt x="2501900" y="1574800"/>
                </a:cubicBezTo>
                <a:cubicBezTo>
                  <a:pt x="2508726" y="1561148"/>
                  <a:pt x="2518833" y="1549400"/>
                  <a:pt x="2527300" y="1536700"/>
                </a:cubicBezTo>
                <a:cubicBezTo>
                  <a:pt x="2540000" y="1540933"/>
                  <a:pt x="2552013" y="1549400"/>
                  <a:pt x="2565400" y="1549400"/>
                </a:cubicBezTo>
                <a:cubicBezTo>
                  <a:pt x="2578787" y="1549400"/>
                  <a:pt x="2591526" y="1530713"/>
                  <a:pt x="2603500" y="1536700"/>
                </a:cubicBezTo>
                <a:cubicBezTo>
                  <a:pt x="2615474" y="1542687"/>
                  <a:pt x="2605747" y="1566437"/>
                  <a:pt x="2616200" y="1574800"/>
                </a:cubicBezTo>
                <a:cubicBezTo>
                  <a:pt x="2629830" y="1585704"/>
                  <a:pt x="2650067" y="1583267"/>
                  <a:pt x="2667000" y="1587500"/>
                </a:cubicBezTo>
                <a:cubicBezTo>
                  <a:pt x="2668694" y="1594274"/>
                  <a:pt x="2685112" y="1665468"/>
                  <a:pt x="2692400" y="1676400"/>
                </a:cubicBezTo>
                <a:cubicBezTo>
                  <a:pt x="2702363" y="1691344"/>
                  <a:pt x="2715556" y="1704537"/>
                  <a:pt x="2730500" y="1714500"/>
                </a:cubicBezTo>
                <a:cubicBezTo>
                  <a:pt x="2741639" y="1721926"/>
                  <a:pt x="2755900" y="1722967"/>
                  <a:pt x="2768600" y="1727200"/>
                </a:cubicBezTo>
                <a:cubicBezTo>
                  <a:pt x="2797630" y="1814291"/>
                  <a:pt x="2752848" y="1716698"/>
                  <a:pt x="2844800" y="1778000"/>
                </a:cubicBezTo>
                <a:cubicBezTo>
                  <a:pt x="2855939" y="1785426"/>
                  <a:pt x="2850858" y="1804477"/>
                  <a:pt x="2857500" y="1816100"/>
                </a:cubicBezTo>
                <a:cubicBezTo>
                  <a:pt x="2890064" y="1873087"/>
                  <a:pt x="2884101" y="1863067"/>
                  <a:pt x="2933700" y="1879600"/>
                </a:cubicBezTo>
                <a:cubicBezTo>
                  <a:pt x="2937933" y="1866900"/>
                  <a:pt x="2934426" y="1847487"/>
                  <a:pt x="2946400" y="1841500"/>
                </a:cubicBezTo>
                <a:cubicBezTo>
                  <a:pt x="2958374" y="1835513"/>
                  <a:pt x="2975034" y="1863666"/>
                  <a:pt x="2984500" y="1854200"/>
                </a:cubicBezTo>
                <a:cubicBezTo>
                  <a:pt x="3003432" y="1835268"/>
                  <a:pt x="2995048" y="1800277"/>
                  <a:pt x="3009900" y="1778000"/>
                </a:cubicBezTo>
                <a:lnTo>
                  <a:pt x="3035300" y="1739900"/>
                </a:lnTo>
                <a:cubicBezTo>
                  <a:pt x="3048000" y="1756833"/>
                  <a:pt x="3052233" y="1790700"/>
                  <a:pt x="3073400" y="1790700"/>
                </a:cubicBezTo>
                <a:cubicBezTo>
                  <a:pt x="3092332" y="1790700"/>
                  <a:pt x="3089407" y="1756338"/>
                  <a:pt x="3098800" y="1739900"/>
                </a:cubicBezTo>
                <a:cubicBezTo>
                  <a:pt x="3122375" y="1698644"/>
                  <a:pt x="3127277" y="1698723"/>
                  <a:pt x="3162300" y="1663700"/>
                </a:cubicBezTo>
                <a:cubicBezTo>
                  <a:pt x="3175000" y="1672167"/>
                  <a:pt x="3189607" y="1678307"/>
                  <a:pt x="3200400" y="1689100"/>
                </a:cubicBezTo>
                <a:cubicBezTo>
                  <a:pt x="3248754" y="1737454"/>
                  <a:pt x="3199834" y="1753166"/>
                  <a:pt x="3276600" y="1676400"/>
                </a:cubicBezTo>
                <a:cubicBezTo>
                  <a:pt x="3286116" y="1647851"/>
                  <a:pt x="3291725" y="1612092"/>
                  <a:pt x="3327400" y="1600200"/>
                </a:cubicBezTo>
                <a:lnTo>
                  <a:pt x="3365500" y="1612900"/>
                </a:lnTo>
                <a:cubicBezTo>
                  <a:pt x="3393587" y="1584813"/>
                  <a:pt x="3411319" y="1572063"/>
                  <a:pt x="3429000" y="1536700"/>
                </a:cubicBezTo>
                <a:cubicBezTo>
                  <a:pt x="3434987" y="1524726"/>
                  <a:pt x="3433337" y="1509053"/>
                  <a:pt x="3441700" y="1498600"/>
                </a:cubicBezTo>
                <a:cubicBezTo>
                  <a:pt x="3451235" y="1486681"/>
                  <a:pt x="3467100" y="1481667"/>
                  <a:pt x="3479800" y="1473200"/>
                </a:cubicBezTo>
                <a:cubicBezTo>
                  <a:pt x="3484033" y="1460500"/>
                  <a:pt x="3488822" y="1447972"/>
                  <a:pt x="3492500" y="1435100"/>
                </a:cubicBezTo>
                <a:cubicBezTo>
                  <a:pt x="3497925" y="1416111"/>
                  <a:pt x="3507750" y="1366500"/>
                  <a:pt x="3517900" y="1346200"/>
                </a:cubicBezTo>
                <a:cubicBezTo>
                  <a:pt x="3524726" y="1332548"/>
                  <a:pt x="3534833" y="1320800"/>
                  <a:pt x="3543300" y="1308100"/>
                </a:cubicBezTo>
                <a:cubicBezTo>
                  <a:pt x="3551767" y="1325033"/>
                  <a:pt x="3561242" y="1341499"/>
                  <a:pt x="3568700" y="1358900"/>
                </a:cubicBezTo>
                <a:cubicBezTo>
                  <a:pt x="3573973" y="1371205"/>
                  <a:pt x="3569426" y="1402987"/>
                  <a:pt x="3581400" y="1397000"/>
                </a:cubicBezTo>
                <a:cubicBezTo>
                  <a:pt x="3597012" y="1389194"/>
                  <a:pt x="3589084" y="1362918"/>
                  <a:pt x="3594100" y="1346200"/>
                </a:cubicBezTo>
                <a:cubicBezTo>
                  <a:pt x="3610534" y="1291421"/>
                  <a:pt x="3618100" y="1266100"/>
                  <a:pt x="3644900" y="1219200"/>
                </a:cubicBezTo>
                <a:cubicBezTo>
                  <a:pt x="3652473" y="1205948"/>
                  <a:pt x="3661833" y="1193800"/>
                  <a:pt x="3670300" y="1181100"/>
                </a:cubicBezTo>
                <a:cubicBezTo>
                  <a:pt x="3683000" y="1185333"/>
                  <a:pt x="3697507" y="1201581"/>
                  <a:pt x="3708400" y="1193800"/>
                </a:cubicBezTo>
                <a:cubicBezTo>
                  <a:pt x="3798328" y="1129565"/>
                  <a:pt x="3728254" y="1116528"/>
                  <a:pt x="3784600" y="1041400"/>
                </a:cubicBezTo>
                <a:lnTo>
                  <a:pt x="3822700" y="990600"/>
                </a:lnTo>
                <a:cubicBezTo>
                  <a:pt x="3854087" y="896439"/>
                  <a:pt x="3836126" y="938347"/>
                  <a:pt x="3873500" y="863600"/>
                </a:cubicBezTo>
                <a:cubicBezTo>
                  <a:pt x="3881967" y="876300"/>
                  <a:pt x="3885248" y="908526"/>
                  <a:pt x="3898900" y="901700"/>
                </a:cubicBezTo>
                <a:cubicBezTo>
                  <a:pt x="3926204" y="888048"/>
                  <a:pt x="3949700" y="825500"/>
                  <a:pt x="3949700" y="825500"/>
                </a:cubicBezTo>
                <a:cubicBezTo>
                  <a:pt x="3953933" y="838200"/>
                  <a:pt x="3956413" y="851626"/>
                  <a:pt x="3962400" y="863600"/>
                </a:cubicBezTo>
                <a:cubicBezTo>
                  <a:pt x="4005232" y="949265"/>
                  <a:pt x="3988516" y="874153"/>
                  <a:pt x="4013200" y="800100"/>
                </a:cubicBezTo>
                <a:lnTo>
                  <a:pt x="4025900" y="762000"/>
                </a:lnTo>
                <a:cubicBezTo>
                  <a:pt x="4048576" y="792235"/>
                  <a:pt x="4064115" y="848176"/>
                  <a:pt x="4102100" y="787400"/>
                </a:cubicBezTo>
                <a:cubicBezTo>
                  <a:pt x="4116290" y="764696"/>
                  <a:pt x="4119033" y="736600"/>
                  <a:pt x="4127500" y="711200"/>
                </a:cubicBezTo>
                <a:lnTo>
                  <a:pt x="4140200" y="673100"/>
                </a:lnTo>
                <a:cubicBezTo>
                  <a:pt x="4152900" y="677333"/>
                  <a:pt x="4168834" y="695266"/>
                  <a:pt x="4178300" y="685800"/>
                </a:cubicBezTo>
                <a:cubicBezTo>
                  <a:pt x="4197232" y="666868"/>
                  <a:pt x="4195233" y="635000"/>
                  <a:pt x="4203700" y="609600"/>
                </a:cubicBezTo>
                <a:lnTo>
                  <a:pt x="4216400" y="571500"/>
                </a:lnTo>
                <a:cubicBezTo>
                  <a:pt x="4220633" y="541867"/>
                  <a:pt x="4215713" y="509374"/>
                  <a:pt x="4229100" y="482600"/>
                </a:cubicBezTo>
                <a:cubicBezTo>
                  <a:pt x="4235087" y="470626"/>
                  <a:pt x="4258837" y="480353"/>
                  <a:pt x="4267200" y="469900"/>
                </a:cubicBezTo>
                <a:cubicBezTo>
                  <a:pt x="4278104" y="456270"/>
                  <a:pt x="4273771" y="435443"/>
                  <a:pt x="4279900" y="419100"/>
                </a:cubicBezTo>
                <a:cubicBezTo>
                  <a:pt x="4301384" y="361809"/>
                  <a:pt x="4298208" y="373028"/>
                  <a:pt x="4343400" y="342900"/>
                </a:cubicBezTo>
                <a:cubicBezTo>
                  <a:pt x="4351867" y="330200"/>
                  <a:pt x="4362787" y="318829"/>
                  <a:pt x="4368800" y="304800"/>
                </a:cubicBezTo>
                <a:cubicBezTo>
                  <a:pt x="4375676" y="288757"/>
                  <a:pt x="4376705" y="270783"/>
                  <a:pt x="4381500" y="254000"/>
                </a:cubicBezTo>
                <a:cubicBezTo>
                  <a:pt x="4385178" y="241128"/>
                  <a:pt x="4389967" y="228600"/>
                  <a:pt x="4394200" y="215900"/>
                </a:cubicBezTo>
                <a:cubicBezTo>
                  <a:pt x="4406900" y="224367"/>
                  <a:pt x="4417492" y="245002"/>
                  <a:pt x="4432300" y="241300"/>
                </a:cubicBezTo>
                <a:cubicBezTo>
                  <a:pt x="4445287" y="238053"/>
                  <a:pt x="4439013" y="215174"/>
                  <a:pt x="4445000" y="203200"/>
                </a:cubicBezTo>
                <a:cubicBezTo>
                  <a:pt x="4473712" y="145777"/>
                  <a:pt x="4479303" y="168897"/>
                  <a:pt x="4533900" y="114300"/>
                </a:cubicBezTo>
                <a:cubicBezTo>
                  <a:pt x="4544693" y="103507"/>
                  <a:pt x="4550833" y="88900"/>
                  <a:pt x="4559300" y="76200"/>
                </a:cubicBezTo>
                <a:cubicBezTo>
                  <a:pt x="4578563" y="89042"/>
                  <a:pt x="4609210" y="114300"/>
                  <a:pt x="4635500" y="114300"/>
                </a:cubicBezTo>
                <a:cubicBezTo>
                  <a:pt x="4656158" y="114300"/>
                  <a:pt x="4698858" y="89042"/>
                  <a:pt x="4711700" y="76200"/>
                </a:cubicBezTo>
                <a:cubicBezTo>
                  <a:pt x="4726667" y="61233"/>
                  <a:pt x="4734833" y="40367"/>
                  <a:pt x="4749800" y="25400"/>
                </a:cubicBezTo>
                <a:cubicBezTo>
                  <a:pt x="4760593" y="14607"/>
                  <a:pt x="4775200" y="8467"/>
                  <a:pt x="4787900" y="0"/>
                </a:cubicBezTo>
                <a:cubicBezTo>
                  <a:pt x="4796367" y="16933"/>
                  <a:pt x="4803907" y="34362"/>
                  <a:pt x="4813300" y="50800"/>
                </a:cubicBezTo>
                <a:cubicBezTo>
                  <a:pt x="4820873" y="64052"/>
                  <a:pt x="4823436" y="88900"/>
                  <a:pt x="4838700" y="88900"/>
                </a:cubicBezTo>
                <a:cubicBezTo>
                  <a:pt x="4856661" y="88900"/>
                  <a:pt x="4865302" y="64598"/>
                  <a:pt x="4876800" y="50800"/>
                </a:cubicBezTo>
                <a:cubicBezTo>
                  <a:pt x="4948602" y="-35363"/>
                  <a:pt x="4874509" y="40391"/>
                  <a:pt x="4914900" y="0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C0881BC0-0CEC-1246-BA6B-17231C63B656}"/>
              </a:ext>
            </a:extLst>
          </p:cNvPr>
          <p:cNvSpPr/>
          <p:nvPr/>
        </p:nvSpPr>
        <p:spPr>
          <a:xfrm>
            <a:off x="1594975" y="2942158"/>
            <a:ext cx="3882118" cy="1997450"/>
          </a:xfrm>
          <a:custGeom>
            <a:avLst/>
            <a:gdLst>
              <a:gd name="connsiteX0" fmla="*/ 0 w 5176157"/>
              <a:gd name="connsiteY0" fmla="*/ 2663267 h 2663267"/>
              <a:gd name="connsiteX1" fmla="*/ 114300 w 5176157"/>
              <a:gd name="connsiteY1" fmla="*/ 2581624 h 2663267"/>
              <a:gd name="connsiteX2" fmla="*/ 163286 w 5176157"/>
              <a:gd name="connsiteY2" fmla="*/ 2565295 h 2663267"/>
              <a:gd name="connsiteX3" fmla="*/ 212272 w 5176157"/>
              <a:gd name="connsiteY3" fmla="*/ 2532638 h 2663267"/>
              <a:gd name="connsiteX4" fmla="*/ 277586 w 5176157"/>
              <a:gd name="connsiteY4" fmla="*/ 2565295 h 2663267"/>
              <a:gd name="connsiteX5" fmla="*/ 342900 w 5176157"/>
              <a:gd name="connsiteY5" fmla="*/ 2597953 h 2663267"/>
              <a:gd name="connsiteX6" fmla="*/ 391886 w 5176157"/>
              <a:gd name="connsiteY6" fmla="*/ 2548967 h 2663267"/>
              <a:gd name="connsiteX7" fmla="*/ 489857 w 5176157"/>
              <a:gd name="connsiteY7" fmla="*/ 2483653 h 2663267"/>
              <a:gd name="connsiteX8" fmla="*/ 538843 w 5176157"/>
              <a:gd name="connsiteY8" fmla="*/ 2532638 h 2663267"/>
              <a:gd name="connsiteX9" fmla="*/ 636814 w 5176157"/>
              <a:gd name="connsiteY9" fmla="*/ 2499981 h 2663267"/>
              <a:gd name="connsiteX10" fmla="*/ 718457 w 5176157"/>
              <a:gd name="connsiteY10" fmla="*/ 2450995 h 2663267"/>
              <a:gd name="connsiteX11" fmla="*/ 767443 w 5176157"/>
              <a:gd name="connsiteY11" fmla="*/ 2483653 h 2663267"/>
              <a:gd name="connsiteX12" fmla="*/ 832757 w 5176157"/>
              <a:gd name="connsiteY12" fmla="*/ 2434667 h 2663267"/>
              <a:gd name="connsiteX13" fmla="*/ 865414 w 5176157"/>
              <a:gd name="connsiteY13" fmla="*/ 2385681 h 2663267"/>
              <a:gd name="connsiteX14" fmla="*/ 898072 w 5176157"/>
              <a:gd name="connsiteY14" fmla="*/ 2353024 h 2663267"/>
              <a:gd name="connsiteX15" fmla="*/ 963386 w 5176157"/>
              <a:gd name="connsiteY15" fmla="*/ 2385681 h 2663267"/>
              <a:gd name="connsiteX16" fmla="*/ 979714 w 5176157"/>
              <a:gd name="connsiteY16" fmla="*/ 2450995 h 2663267"/>
              <a:gd name="connsiteX17" fmla="*/ 1012372 w 5176157"/>
              <a:gd name="connsiteY17" fmla="*/ 2483653 h 2663267"/>
              <a:gd name="connsiteX18" fmla="*/ 1159329 w 5176157"/>
              <a:gd name="connsiteY18" fmla="*/ 2402010 h 2663267"/>
              <a:gd name="connsiteX19" fmla="*/ 1224643 w 5176157"/>
              <a:gd name="connsiteY19" fmla="*/ 2385681 h 2663267"/>
              <a:gd name="connsiteX20" fmla="*/ 1273629 w 5176157"/>
              <a:gd name="connsiteY20" fmla="*/ 2434667 h 2663267"/>
              <a:gd name="connsiteX21" fmla="*/ 1322614 w 5176157"/>
              <a:gd name="connsiteY21" fmla="*/ 2499981 h 2663267"/>
              <a:gd name="connsiteX22" fmla="*/ 1420586 w 5176157"/>
              <a:gd name="connsiteY22" fmla="*/ 2467324 h 2663267"/>
              <a:gd name="connsiteX23" fmla="*/ 1469572 w 5176157"/>
              <a:gd name="connsiteY23" fmla="*/ 2483653 h 2663267"/>
              <a:gd name="connsiteX24" fmla="*/ 1502229 w 5176157"/>
              <a:gd name="connsiteY24" fmla="*/ 2532638 h 2663267"/>
              <a:gd name="connsiteX25" fmla="*/ 1551214 w 5176157"/>
              <a:gd name="connsiteY25" fmla="*/ 2516310 h 2663267"/>
              <a:gd name="connsiteX26" fmla="*/ 1616529 w 5176157"/>
              <a:gd name="connsiteY26" fmla="*/ 2483653 h 2663267"/>
              <a:gd name="connsiteX27" fmla="*/ 1649186 w 5176157"/>
              <a:gd name="connsiteY27" fmla="*/ 2450995 h 2663267"/>
              <a:gd name="connsiteX28" fmla="*/ 1747157 w 5176157"/>
              <a:gd name="connsiteY28" fmla="*/ 2516310 h 2663267"/>
              <a:gd name="connsiteX29" fmla="*/ 1845129 w 5176157"/>
              <a:gd name="connsiteY29" fmla="*/ 2483653 h 2663267"/>
              <a:gd name="connsiteX30" fmla="*/ 1894114 w 5176157"/>
              <a:gd name="connsiteY30" fmla="*/ 2467324 h 2663267"/>
              <a:gd name="connsiteX31" fmla="*/ 2041072 w 5176157"/>
              <a:gd name="connsiteY31" fmla="*/ 2450995 h 2663267"/>
              <a:gd name="connsiteX32" fmla="*/ 2090057 w 5176157"/>
              <a:gd name="connsiteY32" fmla="*/ 2434667 h 2663267"/>
              <a:gd name="connsiteX33" fmla="*/ 2188029 w 5176157"/>
              <a:gd name="connsiteY33" fmla="*/ 2450995 h 2663267"/>
              <a:gd name="connsiteX34" fmla="*/ 2237014 w 5176157"/>
              <a:gd name="connsiteY34" fmla="*/ 2467324 h 2663267"/>
              <a:gd name="connsiteX35" fmla="*/ 2286000 w 5176157"/>
              <a:gd name="connsiteY35" fmla="*/ 2450995 h 2663267"/>
              <a:gd name="connsiteX36" fmla="*/ 2334986 w 5176157"/>
              <a:gd name="connsiteY36" fmla="*/ 2467324 h 2663267"/>
              <a:gd name="connsiteX37" fmla="*/ 2449286 w 5176157"/>
              <a:gd name="connsiteY37" fmla="*/ 2385681 h 2663267"/>
              <a:gd name="connsiteX38" fmla="*/ 2498272 w 5176157"/>
              <a:gd name="connsiteY38" fmla="*/ 2369353 h 2663267"/>
              <a:gd name="connsiteX39" fmla="*/ 2563586 w 5176157"/>
              <a:gd name="connsiteY39" fmla="*/ 2418338 h 2663267"/>
              <a:gd name="connsiteX40" fmla="*/ 2579914 w 5176157"/>
              <a:gd name="connsiteY40" fmla="*/ 2467324 h 2663267"/>
              <a:gd name="connsiteX41" fmla="*/ 2596243 w 5176157"/>
              <a:gd name="connsiteY41" fmla="*/ 2418338 h 2663267"/>
              <a:gd name="connsiteX42" fmla="*/ 2628900 w 5176157"/>
              <a:gd name="connsiteY42" fmla="*/ 2369353 h 2663267"/>
              <a:gd name="connsiteX43" fmla="*/ 2645229 w 5176157"/>
              <a:gd name="connsiteY43" fmla="*/ 2320367 h 2663267"/>
              <a:gd name="connsiteX44" fmla="*/ 2694214 w 5176157"/>
              <a:gd name="connsiteY44" fmla="*/ 2304038 h 2663267"/>
              <a:gd name="connsiteX45" fmla="*/ 2726872 w 5176157"/>
              <a:gd name="connsiteY45" fmla="*/ 2353024 h 2663267"/>
              <a:gd name="connsiteX46" fmla="*/ 2759529 w 5176157"/>
              <a:gd name="connsiteY46" fmla="*/ 2304038 h 2663267"/>
              <a:gd name="connsiteX47" fmla="*/ 2857500 w 5176157"/>
              <a:gd name="connsiteY47" fmla="*/ 2189738 h 2663267"/>
              <a:gd name="connsiteX48" fmla="*/ 2906486 w 5176157"/>
              <a:gd name="connsiteY48" fmla="*/ 2206067 h 2663267"/>
              <a:gd name="connsiteX49" fmla="*/ 2939143 w 5176157"/>
              <a:gd name="connsiteY49" fmla="*/ 2255053 h 2663267"/>
              <a:gd name="connsiteX50" fmla="*/ 2971800 w 5176157"/>
              <a:gd name="connsiteY50" fmla="*/ 2189738 h 2663267"/>
              <a:gd name="connsiteX51" fmla="*/ 3069772 w 5176157"/>
              <a:gd name="connsiteY51" fmla="*/ 2124424 h 2663267"/>
              <a:gd name="connsiteX52" fmla="*/ 3118757 w 5176157"/>
              <a:gd name="connsiteY52" fmla="*/ 2173410 h 2663267"/>
              <a:gd name="connsiteX53" fmla="*/ 3135086 w 5176157"/>
              <a:gd name="connsiteY53" fmla="*/ 2222395 h 2663267"/>
              <a:gd name="connsiteX54" fmla="*/ 3167743 w 5176157"/>
              <a:gd name="connsiteY54" fmla="*/ 2271381 h 2663267"/>
              <a:gd name="connsiteX55" fmla="*/ 3282043 w 5176157"/>
              <a:gd name="connsiteY55" fmla="*/ 2173410 h 2663267"/>
              <a:gd name="connsiteX56" fmla="*/ 3331029 w 5176157"/>
              <a:gd name="connsiteY56" fmla="*/ 2189738 h 2663267"/>
              <a:gd name="connsiteX57" fmla="*/ 3412672 w 5176157"/>
              <a:gd name="connsiteY57" fmla="*/ 2173410 h 2663267"/>
              <a:gd name="connsiteX58" fmla="*/ 3477986 w 5176157"/>
              <a:gd name="connsiteY58" fmla="*/ 2189738 h 2663267"/>
              <a:gd name="connsiteX59" fmla="*/ 3510643 w 5176157"/>
              <a:gd name="connsiteY59" fmla="*/ 2238724 h 2663267"/>
              <a:gd name="connsiteX60" fmla="*/ 3608614 w 5176157"/>
              <a:gd name="connsiteY60" fmla="*/ 2206067 h 2663267"/>
              <a:gd name="connsiteX61" fmla="*/ 3657600 w 5176157"/>
              <a:gd name="connsiteY61" fmla="*/ 2222395 h 2663267"/>
              <a:gd name="connsiteX62" fmla="*/ 3739243 w 5176157"/>
              <a:gd name="connsiteY62" fmla="*/ 2140753 h 2663267"/>
              <a:gd name="connsiteX63" fmla="*/ 3820886 w 5176157"/>
              <a:gd name="connsiteY63" fmla="*/ 2091767 h 2663267"/>
              <a:gd name="connsiteX64" fmla="*/ 3869872 w 5176157"/>
              <a:gd name="connsiteY64" fmla="*/ 2140753 h 2663267"/>
              <a:gd name="connsiteX65" fmla="*/ 3886200 w 5176157"/>
              <a:gd name="connsiteY65" fmla="*/ 2059110 h 2663267"/>
              <a:gd name="connsiteX66" fmla="*/ 3967843 w 5176157"/>
              <a:gd name="connsiteY66" fmla="*/ 1961138 h 2663267"/>
              <a:gd name="connsiteX67" fmla="*/ 4016829 w 5176157"/>
              <a:gd name="connsiteY67" fmla="*/ 2026453 h 2663267"/>
              <a:gd name="connsiteX68" fmla="*/ 4049486 w 5176157"/>
              <a:gd name="connsiteY68" fmla="*/ 1993795 h 2663267"/>
              <a:gd name="connsiteX69" fmla="*/ 4098472 w 5176157"/>
              <a:gd name="connsiteY69" fmla="*/ 1863167 h 2663267"/>
              <a:gd name="connsiteX70" fmla="*/ 4114800 w 5176157"/>
              <a:gd name="connsiteY70" fmla="*/ 1797853 h 2663267"/>
              <a:gd name="connsiteX71" fmla="*/ 4147457 w 5176157"/>
              <a:gd name="connsiteY71" fmla="*/ 1732538 h 2663267"/>
              <a:gd name="connsiteX72" fmla="*/ 4180114 w 5176157"/>
              <a:gd name="connsiteY72" fmla="*/ 1634567 h 2663267"/>
              <a:gd name="connsiteX73" fmla="*/ 4196443 w 5176157"/>
              <a:gd name="connsiteY73" fmla="*/ 1389638 h 2663267"/>
              <a:gd name="connsiteX74" fmla="*/ 4212772 w 5176157"/>
              <a:gd name="connsiteY74" fmla="*/ 1324324 h 2663267"/>
              <a:gd name="connsiteX75" fmla="*/ 4261757 w 5176157"/>
              <a:gd name="connsiteY75" fmla="*/ 1259010 h 2663267"/>
              <a:gd name="connsiteX76" fmla="*/ 4294414 w 5176157"/>
              <a:gd name="connsiteY76" fmla="*/ 1161038 h 2663267"/>
              <a:gd name="connsiteX77" fmla="*/ 4327072 w 5176157"/>
              <a:gd name="connsiteY77" fmla="*/ 1014081 h 2663267"/>
              <a:gd name="connsiteX78" fmla="*/ 4343400 w 5176157"/>
              <a:gd name="connsiteY78" fmla="*/ 965095 h 2663267"/>
              <a:gd name="connsiteX79" fmla="*/ 4376057 w 5176157"/>
              <a:gd name="connsiteY79" fmla="*/ 997753 h 2663267"/>
              <a:gd name="connsiteX80" fmla="*/ 4408714 w 5176157"/>
              <a:gd name="connsiteY80" fmla="*/ 948767 h 2663267"/>
              <a:gd name="connsiteX81" fmla="*/ 4425043 w 5176157"/>
              <a:gd name="connsiteY81" fmla="*/ 867124 h 2663267"/>
              <a:gd name="connsiteX82" fmla="*/ 4441372 w 5176157"/>
              <a:gd name="connsiteY82" fmla="*/ 818138 h 2663267"/>
              <a:gd name="connsiteX83" fmla="*/ 4490357 w 5176157"/>
              <a:gd name="connsiteY83" fmla="*/ 867124 h 2663267"/>
              <a:gd name="connsiteX84" fmla="*/ 4506686 w 5176157"/>
              <a:gd name="connsiteY84" fmla="*/ 916110 h 2663267"/>
              <a:gd name="connsiteX85" fmla="*/ 4523014 w 5176157"/>
              <a:gd name="connsiteY85" fmla="*/ 850795 h 2663267"/>
              <a:gd name="connsiteX86" fmla="*/ 4572000 w 5176157"/>
              <a:gd name="connsiteY86" fmla="*/ 736495 h 2663267"/>
              <a:gd name="connsiteX87" fmla="*/ 4620986 w 5176157"/>
              <a:gd name="connsiteY87" fmla="*/ 720167 h 2663267"/>
              <a:gd name="connsiteX88" fmla="*/ 4653643 w 5176157"/>
              <a:gd name="connsiteY88" fmla="*/ 475238 h 2663267"/>
              <a:gd name="connsiteX89" fmla="*/ 4669972 w 5176157"/>
              <a:gd name="connsiteY89" fmla="*/ 426253 h 2663267"/>
              <a:gd name="connsiteX90" fmla="*/ 4718957 w 5176157"/>
              <a:gd name="connsiteY90" fmla="*/ 377267 h 2663267"/>
              <a:gd name="connsiteX91" fmla="*/ 4767943 w 5176157"/>
              <a:gd name="connsiteY91" fmla="*/ 360938 h 2663267"/>
              <a:gd name="connsiteX92" fmla="*/ 4816929 w 5176157"/>
              <a:gd name="connsiteY92" fmla="*/ 311953 h 2663267"/>
              <a:gd name="connsiteX93" fmla="*/ 4849586 w 5176157"/>
              <a:gd name="connsiteY93" fmla="*/ 262967 h 2663267"/>
              <a:gd name="connsiteX94" fmla="*/ 4898572 w 5176157"/>
              <a:gd name="connsiteY94" fmla="*/ 295624 h 2663267"/>
              <a:gd name="connsiteX95" fmla="*/ 4947557 w 5176157"/>
              <a:gd name="connsiteY95" fmla="*/ 246638 h 2663267"/>
              <a:gd name="connsiteX96" fmla="*/ 5012872 w 5176157"/>
              <a:gd name="connsiteY96" fmla="*/ 164995 h 2663267"/>
              <a:gd name="connsiteX97" fmla="*/ 5110843 w 5176157"/>
              <a:gd name="connsiteY97" fmla="*/ 116010 h 2663267"/>
              <a:gd name="connsiteX98" fmla="*/ 5159829 w 5176157"/>
              <a:gd name="connsiteY98" fmla="*/ 1710 h 2663267"/>
              <a:gd name="connsiteX99" fmla="*/ 5176157 w 5176157"/>
              <a:gd name="connsiteY99" fmla="*/ 1710 h 2663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</a:cxnLst>
            <a:rect l="l" t="t" r="r" b="b"/>
            <a:pathLst>
              <a:path w="5176157" h="2663267">
                <a:moveTo>
                  <a:pt x="0" y="2663267"/>
                </a:moveTo>
                <a:cubicBezTo>
                  <a:pt x="38100" y="2636053"/>
                  <a:pt x="74151" y="2605713"/>
                  <a:pt x="114300" y="2581624"/>
                </a:cubicBezTo>
                <a:cubicBezTo>
                  <a:pt x="129059" y="2572768"/>
                  <a:pt x="147891" y="2572992"/>
                  <a:pt x="163286" y="2565295"/>
                </a:cubicBezTo>
                <a:cubicBezTo>
                  <a:pt x="180839" y="2556519"/>
                  <a:pt x="195943" y="2543524"/>
                  <a:pt x="212272" y="2532638"/>
                </a:cubicBezTo>
                <a:cubicBezTo>
                  <a:pt x="234043" y="2543524"/>
                  <a:pt x="260374" y="2548083"/>
                  <a:pt x="277586" y="2565295"/>
                </a:cubicBezTo>
                <a:cubicBezTo>
                  <a:pt x="332015" y="2619724"/>
                  <a:pt x="244927" y="2630609"/>
                  <a:pt x="342900" y="2597953"/>
                </a:cubicBezTo>
                <a:cubicBezTo>
                  <a:pt x="359229" y="2581624"/>
                  <a:pt x="373658" y="2563144"/>
                  <a:pt x="391886" y="2548967"/>
                </a:cubicBezTo>
                <a:cubicBezTo>
                  <a:pt x="422867" y="2524871"/>
                  <a:pt x="489857" y="2483653"/>
                  <a:pt x="489857" y="2483653"/>
                </a:cubicBezTo>
                <a:cubicBezTo>
                  <a:pt x="506186" y="2499981"/>
                  <a:pt x="515892" y="2530088"/>
                  <a:pt x="538843" y="2532638"/>
                </a:cubicBezTo>
                <a:cubicBezTo>
                  <a:pt x="573056" y="2536439"/>
                  <a:pt x="636814" y="2499981"/>
                  <a:pt x="636814" y="2499981"/>
                </a:cubicBezTo>
                <a:cubicBezTo>
                  <a:pt x="657265" y="2479531"/>
                  <a:pt x="682122" y="2444939"/>
                  <a:pt x="718457" y="2450995"/>
                </a:cubicBezTo>
                <a:cubicBezTo>
                  <a:pt x="737815" y="2454221"/>
                  <a:pt x="751114" y="2472767"/>
                  <a:pt x="767443" y="2483653"/>
                </a:cubicBezTo>
                <a:cubicBezTo>
                  <a:pt x="789214" y="2467324"/>
                  <a:pt x="813514" y="2453910"/>
                  <a:pt x="832757" y="2434667"/>
                </a:cubicBezTo>
                <a:cubicBezTo>
                  <a:pt x="846634" y="2420790"/>
                  <a:pt x="853155" y="2401005"/>
                  <a:pt x="865414" y="2385681"/>
                </a:cubicBezTo>
                <a:cubicBezTo>
                  <a:pt x="875031" y="2373660"/>
                  <a:pt x="887186" y="2363910"/>
                  <a:pt x="898072" y="2353024"/>
                </a:cubicBezTo>
                <a:cubicBezTo>
                  <a:pt x="919843" y="2363910"/>
                  <a:pt x="947803" y="2366982"/>
                  <a:pt x="963386" y="2385681"/>
                </a:cubicBezTo>
                <a:cubicBezTo>
                  <a:pt x="977753" y="2402921"/>
                  <a:pt x="969678" y="2430923"/>
                  <a:pt x="979714" y="2450995"/>
                </a:cubicBezTo>
                <a:cubicBezTo>
                  <a:pt x="986599" y="2464765"/>
                  <a:pt x="1001486" y="2472767"/>
                  <a:pt x="1012372" y="2483653"/>
                </a:cubicBezTo>
                <a:cubicBezTo>
                  <a:pt x="1100094" y="2425170"/>
                  <a:pt x="1083882" y="2423566"/>
                  <a:pt x="1159329" y="2402010"/>
                </a:cubicBezTo>
                <a:cubicBezTo>
                  <a:pt x="1180907" y="2395845"/>
                  <a:pt x="1202872" y="2391124"/>
                  <a:pt x="1224643" y="2385681"/>
                </a:cubicBezTo>
                <a:cubicBezTo>
                  <a:pt x="1240972" y="2402010"/>
                  <a:pt x="1258601" y="2417134"/>
                  <a:pt x="1273629" y="2434667"/>
                </a:cubicBezTo>
                <a:cubicBezTo>
                  <a:pt x="1291340" y="2455329"/>
                  <a:pt x="1296048" y="2494077"/>
                  <a:pt x="1322614" y="2499981"/>
                </a:cubicBezTo>
                <a:cubicBezTo>
                  <a:pt x="1356218" y="2507449"/>
                  <a:pt x="1420586" y="2467324"/>
                  <a:pt x="1420586" y="2467324"/>
                </a:cubicBezTo>
                <a:cubicBezTo>
                  <a:pt x="1436915" y="2472767"/>
                  <a:pt x="1456132" y="2472901"/>
                  <a:pt x="1469572" y="2483653"/>
                </a:cubicBezTo>
                <a:cubicBezTo>
                  <a:pt x="1484896" y="2495912"/>
                  <a:pt x="1484008" y="2525350"/>
                  <a:pt x="1502229" y="2532638"/>
                </a:cubicBezTo>
                <a:cubicBezTo>
                  <a:pt x="1518209" y="2539030"/>
                  <a:pt x="1535394" y="2523090"/>
                  <a:pt x="1551214" y="2516310"/>
                </a:cubicBezTo>
                <a:cubicBezTo>
                  <a:pt x="1573587" y="2506722"/>
                  <a:pt x="1594757" y="2494539"/>
                  <a:pt x="1616529" y="2483653"/>
                </a:cubicBezTo>
                <a:cubicBezTo>
                  <a:pt x="1627415" y="2472767"/>
                  <a:pt x="1634001" y="2453526"/>
                  <a:pt x="1649186" y="2450995"/>
                </a:cubicBezTo>
                <a:cubicBezTo>
                  <a:pt x="1712450" y="2440451"/>
                  <a:pt x="1720493" y="2476314"/>
                  <a:pt x="1747157" y="2516310"/>
                </a:cubicBezTo>
                <a:lnTo>
                  <a:pt x="1845129" y="2483653"/>
                </a:lnTo>
                <a:lnTo>
                  <a:pt x="1894114" y="2467324"/>
                </a:lnTo>
                <a:cubicBezTo>
                  <a:pt x="2050430" y="2519429"/>
                  <a:pt x="1943302" y="2516175"/>
                  <a:pt x="2041072" y="2450995"/>
                </a:cubicBezTo>
                <a:cubicBezTo>
                  <a:pt x="2055393" y="2441448"/>
                  <a:pt x="2073729" y="2440110"/>
                  <a:pt x="2090057" y="2434667"/>
                </a:cubicBezTo>
                <a:cubicBezTo>
                  <a:pt x="2122714" y="2440110"/>
                  <a:pt x="2155710" y="2443813"/>
                  <a:pt x="2188029" y="2450995"/>
                </a:cubicBezTo>
                <a:cubicBezTo>
                  <a:pt x="2204831" y="2454729"/>
                  <a:pt x="2219802" y="2467324"/>
                  <a:pt x="2237014" y="2467324"/>
                </a:cubicBezTo>
                <a:cubicBezTo>
                  <a:pt x="2254226" y="2467324"/>
                  <a:pt x="2269671" y="2456438"/>
                  <a:pt x="2286000" y="2450995"/>
                </a:cubicBezTo>
                <a:cubicBezTo>
                  <a:pt x="2302329" y="2456438"/>
                  <a:pt x="2317774" y="2467324"/>
                  <a:pt x="2334986" y="2467324"/>
                </a:cubicBezTo>
                <a:cubicBezTo>
                  <a:pt x="2394016" y="2467324"/>
                  <a:pt x="2406085" y="2416539"/>
                  <a:pt x="2449286" y="2385681"/>
                </a:cubicBezTo>
                <a:cubicBezTo>
                  <a:pt x="2463292" y="2375677"/>
                  <a:pt x="2481943" y="2374796"/>
                  <a:pt x="2498272" y="2369353"/>
                </a:cubicBezTo>
                <a:cubicBezTo>
                  <a:pt x="2520043" y="2385681"/>
                  <a:pt x="2546164" y="2397432"/>
                  <a:pt x="2563586" y="2418338"/>
                </a:cubicBezTo>
                <a:cubicBezTo>
                  <a:pt x="2574605" y="2431561"/>
                  <a:pt x="2562702" y="2467324"/>
                  <a:pt x="2579914" y="2467324"/>
                </a:cubicBezTo>
                <a:cubicBezTo>
                  <a:pt x="2597126" y="2467324"/>
                  <a:pt x="2588546" y="2433733"/>
                  <a:pt x="2596243" y="2418338"/>
                </a:cubicBezTo>
                <a:cubicBezTo>
                  <a:pt x="2605019" y="2400786"/>
                  <a:pt x="2620124" y="2386905"/>
                  <a:pt x="2628900" y="2369353"/>
                </a:cubicBezTo>
                <a:cubicBezTo>
                  <a:pt x="2636597" y="2353958"/>
                  <a:pt x="2633058" y="2332538"/>
                  <a:pt x="2645229" y="2320367"/>
                </a:cubicBezTo>
                <a:cubicBezTo>
                  <a:pt x="2657399" y="2308196"/>
                  <a:pt x="2677886" y="2309481"/>
                  <a:pt x="2694214" y="2304038"/>
                </a:cubicBezTo>
                <a:cubicBezTo>
                  <a:pt x="2705100" y="2320367"/>
                  <a:pt x="2707247" y="2353024"/>
                  <a:pt x="2726872" y="2353024"/>
                </a:cubicBezTo>
                <a:cubicBezTo>
                  <a:pt x="2746497" y="2353024"/>
                  <a:pt x="2748123" y="2320007"/>
                  <a:pt x="2759529" y="2304038"/>
                </a:cubicBezTo>
                <a:cubicBezTo>
                  <a:pt x="2811896" y="2230723"/>
                  <a:pt x="2798158" y="2249080"/>
                  <a:pt x="2857500" y="2189738"/>
                </a:cubicBezTo>
                <a:cubicBezTo>
                  <a:pt x="2873829" y="2195181"/>
                  <a:pt x="2893046" y="2195315"/>
                  <a:pt x="2906486" y="2206067"/>
                </a:cubicBezTo>
                <a:cubicBezTo>
                  <a:pt x="2921810" y="2218326"/>
                  <a:pt x="2920104" y="2259813"/>
                  <a:pt x="2939143" y="2255053"/>
                </a:cubicBezTo>
                <a:cubicBezTo>
                  <a:pt x="2962758" y="2249149"/>
                  <a:pt x="2957652" y="2209545"/>
                  <a:pt x="2971800" y="2189738"/>
                </a:cubicBezTo>
                <a:cubicBezTo>
                  <a:pt x="3010022" y="2136228"/>
                  <a:pt x="3015974" y="2142357"/>
                  <a:pt x="3069772" y="2124424"/>
                </a:cubicBezTo>
                <a:cubicBezTo>
                  <a:pt x="3086100" y="2140753"/>
                  <a:pt x="3105948" y="2154196"/>
                  <a:pt x="3118757" y="2173410"/>
                </a:cubicBezTo>
                <a:cubicBezTo>
                  <a:pt x="3128304" y="2187731"/>
                  <a:pt x="3127389" y="2207000"/>
                  <a:pt x="3135086" y="2222395"/>
                </a:cubicBezTo>
                <a:cubicBezTo>
                  <a:pt x="3143862" y="2239948"/>
                  <a:pt x="3156857" y="2255052"/>
                  <a:pt x="3167743" y="2271381"/>
                </a:cubicBezTo>
                <a:cubicBezTo>
                  <a:pt x="3201262" y="2226689"/>
                  <a:pt x="3219284" y="2182376"/>
                  <a:pt x="3282043" y="2173410"/>
                </a:cubicBezTo>
                <a:cubicBezTo>
                  <a:pt x="3299082" y="2170976"/>
                  <a:pt x="3314700" y="2184295"/>
                  <a:pt x="3331029" y="2189738"/>
                </a:cubicBezTo>
                <a:cubicBezTo>
                  <a:pt x="3399336" y="2292200"/>
                  <a:pt x="3323407" y="2211667"/>
                  <a:pt x="3412672" y="2173410"/>
                </a:cubicBezTo>
                <a:cubicBezTo>
                  <a:pt x="3433299" y="2164570"/>
                  <a:pt x="3456215" y="2184295"/>
                  <a:pt x="3477986" y="2189738"/>
                </a:cubicBezTo>
                <a:cubicBezTo>
                  <a:pt x="3488872" y="2206067"/>
                  <a:pt x="3491170" y="2236290"/>
                  <a:pt x="3510643" y="2238724"/>
                </a:cubicBezTo>
                <a:cubicBezTo>
                  <a:pt x="3544801" y="2242994"/>
                  <a:pt x="3608614" y="2206067"/>
                  <a:pt x="3608614" y="2206067"/>
                </a:cubicBezTo>
                <a:cubicBezTo>
                  <a:pt x="3624943" y="2211510"/>
                  <a:pt x="3640622" y="2225225"/>
                  <a:pt x="3657600" y="2222395"/>
                </a:cubicBezTo>
                <a:cubicBezTo>
                  <a:pt x="3702818" y="2214859"/>
                  <a:pt x="3715797" y="2170061"/>
                  <a:pt x="3739243" y="2140753"/>
                </a:cubicBezTo>
                <a:cubicBezTo>
                  <a:pt x="3771846" y="2099999"/>
                  <a:pt x="3770962" y="2108408"/>
                  <a:pt x="3820886" y="2091767"/>
                </a:cubicBezTo>
                <a:cubicBezTo>
                  <a:pt x="3837215" y="2108096"/>
                  <a:pt x="3849218" y="2151080"/>
                  <a:pt x="3869872" y="2140753"/>
                </a:cubicBezTo>
                <a:cubicBezTo>
                  <a:pt x="3894695" y="2128341"/>
                  <a:pt x="3877424" y="2085439"/>
                  <a:pt x="3886200" y="2059110"/>
                </a:cubicBezTo>
                <a:cubicBezTo>
                  <a:pt x="3909876" y="1988080"/>
                  <a:pt x="3912920" y="1997753"/>
                  <a:pt x="3967843" y="1961138"/>
                </a:cubicBezTo>
                <a:cubicBezTo>
                  <a:pt x="3984172" y="1982910"/>
                  <a:pt x="3991561" y="2016346"/>
                  <a:pt x="4016829" y="2026453"/>
                </a:cubicBezTo>
                <a:cubicBezTo>
                  <a:pt x="4031123" y="2032170"/>
                  <a:pt x="4041848" y="2007162"/>
                  <a:pt x="4049486" y="1993795"/>
                </a:cubicBezTo>
                <a:cubicBezTo>
                  <a:pt x="4059344" y="1976543"/>
                  <a:pt x="4090016" y="1892763"/>
                  <a:pt x="4098472" y="1863167"/>
                </a:cubicBezTo>
                <a:cubicBezTo>
                  <a:pt x="4104637" y="1841589"/>
                  <a:pt x="4106920" y="1818866"/>
                  <a:pt x="4114800" y="1797853"/>
                </a:cubicBezTo>
                <a:cubicBezTo>
                  <a:pt x="4123347" y="1775061"/>
                  <a:pt x="4138417" y="1755138"/>
                  <a:pt x="4147457" y="1732538"/>
                </a:cubicBezTo>
                <a:cubicBezTo>
                  <a:pt x="4160241" y="1700577"/>
                  <a:pt x="4180114" y="1634567"/>
                  <a:pt x="4180114" y="1634567"/>
                </a:cubicBezTo>
                <a:cubicBezTo>
                  <a:pt x="4185557" y="1552924"/>
                  <a:pt x="4187877" y="1471013"/>
                  <a:pt x="4196443" y="1389638"/>
                </a:cubicBezTo>
                <a:cubicBezTo>
                  <a:pt x="4198792" y="1367320"/>
                  <a:pt x="4202736" y="1344396"/>
                  <a:pt x="4212772" y="1324324"/>
                </a:cubicBezTo>
                <a:cubicBezTo>
                  <a:pt x="4224943" y="1299983"/>
                  <a:pt x="4245429" y="1280781"/>
                  <a:pt x="4261757" y="1259010"/>
                </a:cubicBezTo>
                <a:cubicBezTo>
                  <a:pt x="4272643" y="1226353"/>
                  <a:pt x="4287663" y="1194793"/>
                  <a:pt x="4294414" y="1161038"/>
                </a:cubicBezTo>
                <a:cubicBezTo>
                  <a:pt x="4305640" y="1104911"/>
                  <a:pt x="4311697" y="1067894"/>
                  <a:pt x="4327072" y="1014081"/>
                </a:cubicBezTo>
                <a:cubicBezTo>
                  <a:pt x="4331800" y="997531"/>
                  <a:pt x="4337957" y="981424"/>
                  <a:pt x="4343400" y="965095"/>
                </a:cubicBezTo>
                <a:cubicBezTo>
                  <a:pt x="4354286" y="975981"/>
                  <a:pt x="4361122" y="1001487"/>
                  <a:pt x="4376057" y="997753"/>
                </a:cubicBezTo>
                <a:cubicBezTo>
                  <a:pt x="4395096" y="992993"/>
                  <a:pt x="4401823" y="967142"/>
                  <a:pt x="4408714" y="948767"/>
                </a:cubicBezTo>
                <a:cubicBezTo>
                  <a:pt x="4418459" y="922781"/>
                  <a:pt x="4418312" y="894049"/>
                  <a:pt x="4425043" y="867124"/>
                </a:cubicBezTo>
                <a:cubicBezTo>
                  <a:pt x="4429218" y="850426"/>
                  <a:pt x="4435929" y="834467"/>
                  <a:pt x="4441372" y="818138"/>
                </a:cubicBezTo>
                <a:cubicBezTo>
                  <a:pt x="4457700" y="834467"/>
                  <a:pt x="4477548" y="847910"/>
                  <a:pt x="4490357" y="867124"/>
                </a:cubicBezTo>
                <a:cubicBezTo>
                  <a:pt x="4499904" y="881445"/>
                  <a:pt x="4491291" y="923808"/>
                  <a:pt x="4506686" y="916110"/>
                </a:cubicBezTo>
                <a:cubicBezTo>
                  <a:pt x="4526758" y="906074"/>
                  <a:pt x="4516849" y="872373"/>
                  <a:pt x="4523014" y="850795"/>
                </a:cubicBezTo>
                <a:cubicBezTo>
                  <a:pt x="4530820" y="823473"/>
                  <a:pt x="4554586" y="753909"/>
                  <a:pt x="4572000" y="736495"/>
                </a:cubicBezTo>
                <a:cubicBezTo>
                  <a:pt x="4584171" y="724324"/>
                  <a:pt x="4604657" y="725610"/>
                  <a:pt x="4620986" y="720167"/>
                </a:cubicBezTo>
                <a:cubicBezTo>
                  <a:pt x="4628847" y="649412"/>
                  <a:pt x="4637354" y="548535"/>
                  <a:pt x="4653643" y="475238"/>
                </a:cubicBezTo>
                <a:cubicBezTo>
                  <a:pt x="4657377" y="458436"/>
                  <a:pt x="4664529" y="442581"/>
                  <a:pt x="4669972" y="426253"/>
                </a:cubicBezTo>
                <a:cubicBezTo>
                  <a:pt x="4736151" y="525521"/>
                  <a:pt x="4673831" y="456238"/>
                  <a:pt x="4718957" y="377267"/>
                </a:cubicBezTo>
                <a:cubicBezTo>
                  <a:pt x="4727496" y="362323"/>
                  <a:pt x="4751614" y="366381"/>
                  <a:pt x="4767943" y="360938"/>
                </a:cubicBezTo>
                <a:cubicBezTo>
                  <a:pt x="4784272" y="344610"/>
                  <a:pt x="4802146" y="329693"/>
                  <a:pt x="4816929" y="311953"/>
                </a:cubicBezTo>
                <a:cubicBezTo>
                  <a:pt x="4829492" y="296877"/>
                  <a:pt x="4830343" y="266816"/>
                  <a:pt x="4849586" y="262967"/>
                </a:cubicBezTo>
                <a:cubicBezTo>
                  <a:pt x="4868829" y="259118"/>
                  <a:pt x="4882243" y="284738"/>
                  <a:pt x="4898572" y="295624"/>
                </a:cubicBezTo>
                <a:cubicBezTo>
                  <a:pt x="4914900" y="279295"/>
                  <a:pt x="4932774" y="264378"/>
                  <a:pt x="4947557" y="246638"/>
                </a:cubicBezTo>
                <a:cubicBezTo>
                  <a:pt x="4989991" y="195717"/>
                  <a:pt x="4965367" y="203000"/>
                  <a:pt x="5012872" y="164995"/>
                </a:cubicBezTo>
                <a:cubicBezTo>
                  <a:pt x="5058091" y="128819"/>
                  <a:pt x="5059103" y="133256"/>
                  <a:pt x="5110843" y="116010"/>
                </a:cubicBezTo>
                <a:cubicBezTo>
                  <a:pt x="5123335" y="66043"/>
                  <a:pt x="5122241" y="39298"/>
                  <a:pt x="5159829" y="1710"/>
                </a:cubicBezTo>
                <a:cubicBezTo>
                  <a:pt x="5163678" y="-2139"/>
                  <a:pt x="5170714" y="1710"/>
                  <a:pt x="5176157" y="1710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D8B0922E-439E-8A4D-A2B4-947ABC1AC4A9}"/>
              </a:ext>
            </a:extLst>
          </p:cNvPr>
          <p:cNvSpPr/>
          <p:nvPr/>
        </p:nvSpPr>
        <p:spPr>
          <a:xfrm>
            <a:off x="1607222" y="3849004"/>
            <a:ext cx="4139293" cy="1090604"/>
          </a:xfrm>
          <a:custGeom>
            <a:avLst/>
            <a:gdLst>
              <a:gd name="connsiteX0" fmla="*/ 0 w 5519057"/>
              <a:gd name="connsiteY0" fmla="*/ 1454138 h 1454138"/>
              <a:gd name="connsiteX1" fmla="*/ 16328 w 5519057"/>
              <a:gd name="connsiteY1" fmla="*/ 1339838 h 1454138"/>
              <a:gd name="connsiteX2" fmla="*/ 65314 w 5519057"/>
              <a:gd name="connsiteY2" fmla="*/ 1209209 h 1454138"/>
              <a:gd name="connsiteX3" fmla="*/ 81643 w 5519057"/>
              <a:gd name="connsiteY3" fmla="*/ 1160224 h 1454138"/>
              <a:gd name="connsiteX4" fmla="*/ 130628 w 5519057"/>
              <a:gd name="connsiteY4" fmla="*/ 1192881 h 1454138"/>
              <a:gd name="connsiteX5" fmla="*/ 163285 w 5519057"/>
              <a:gd name="connsiteY5" fmla="*/ 1111238 h 1454138"/>
              <a:gd name="connsiteX6" fmla="*/ 228600 w 5519057"/>
              <a:gd name="connsiteY6" fmla="*/ 686695 h 1454138"/>
              <a:gd name="connsiteX7" fmla="*/ 277585 w 5519057"/>
              <a:gd name="connsiteY7" fmla="*/ 621381 h 1454138"/>
              <a:gd name="connsiteX8" fmla="*/ 293914 w 5519057"/>
              <a:gd name="connsiteY8" fmla="*/ 572395 h 1454138"/>
              <a:gd name="connsiteX9" fmla="*/ 342900 w 5519057"/>
              <a:gd name="connsiteY9" fmla="*/ 588724 h 1454138"/>
              <a:gd name="connsiteX10" fmla="*/ 359228 w 5519057"/>
              <a:gd name="connsiteY10" fmla="*/ 458095 h 1454138"/>
              <a:gd name="connsiteX11" fmla="*/ 408214 w 5519057"/>
              <a:gd name="connsiteY11" fmla="*/ 474424 h 1454138"/>
              <a:gd name="connsiteX12" fmla="*/ 489857 w 5519057"/>
              <a:gd name="connsiteY12" fmla="*/ 327466 h 1454138"/>
              <a:gd name="connsiteX13" fmla="*/ 538843 w 5519057"/>
              <a:gd name="connsiteY13" fmla="*/ 245824 h 1454138"/>
              <a:gd name="connsiteX14" fmla="*/ 555171 w 5519057"/>
              <a:gd name="connsiteY14" fmla="*/ 180509 h 1454138"/>
              <a:gd name="connsiteX15" fmla="*/ 604157 w 5519057"/>
              <a:gd name="connsiteY15" fmla="*/ 196838 h 1454138"/>
              <a:gd name="connsiteX16" fmla="*/ 636814 w 5519057"/>
              <a:gd name="connsiteY16" fmla="*/ 66209 h 1454138"/>
              <a:gd name="connsiteX17" fmla="*/ 718457 w 5519057"/>
              <a:gd name="connsiteY17" fmla="*/ 49881 h 1454138"/>
              <a:gd name="connsiteX18" fmla="*/ 783771 w 5519057"/>
              <a:gd name="connsiteY18" fmla="*/ 66209 h 1454138"/>
              <a:gd name="connsiteX19" fmla="*/ 832757 w 5519057"/>
              <a:gd name="connsiteY19" fmla="*/ 895 h 1454138"/>
              <a:gd name="connsiteX20" fmla="*/ 930728 w 5519057"/>
              <a:gd name="connsiteY20" fmla="*/ 98866 h 1454138"/>
              <a:gd name="connsiteX21" fmla="*/ 979714 w 5519057"/>
              <a:gd name="connsiteY21" fmla="*/ 82538 h 1454138"/>
              <a:gd name="connsiteX22" fmla="*/ 1061357 w 5519057"/>
              <a:gd name="connsiteY22" fmla="*/ 131524 h 1454138"/>
              <a:gd name="connsiteX23" fmla="*/ 1077685 w 5519057"/>
              <a:gd name="connsiteY23" fmla="*/ 82538 h 1454138"/>
              <a:gd name="connsiteX24" fmla="*/ 1159328 w 5519057"/>
              <a:gd name="connsiteY24" fmla="*/ 164181 h 1454138"/>
              <a:gd name="connsiteX25" fmla="*/ 1191985 w 5519057"/>
              <a:gd name="connsiteY25" fmla="*/ 115195 h 1454138"/>
              <a:gd name="connsiteX26" fmla="*/ 1273628 w 5519057"/>
              <a:gd name="connsiteY26" fmla="*/ 213166 h 1454138"/>
              <a:gd name="connsiteX27" fmla="*/ 1371600 w 5519057"/>
              <a:gd name="connsiteY27" fmla="*/ 164181 h 1454138"/>
              <a:gd name="connsiteX28" fmla="*/ 1404257 w 5519057"/>
              <a:gd name="connsiteY28" fmla="*/ 213166 h 1454138"/>
              <a:gd name="connsiteX29" fmla="*/ 1436914 w 5519057"/>
              <a:gd name="connsiteY29" fmla="*/ 245824 h 1454138"/>
              <a:gd name="connsiteX30" fmla="*/ 1469571 w 5519057"/>
              <a:gd name="connsiteY30" fmla="*/ 213166 h 1454138"/>
              <a:gd name="connsiteX31" fmla="*/ 1502228 w 5519057"/>
              <a:gd name="connsiteY31" fmla="*/ 164181 h 1454138"/>
              <a:gd name="connsiteX32" fmla="*/ 1551214 w 5519057"/>
              <a:gd name="connsiteY32" fmla="*/ 196838 h 1454138"/>
              <a:gd name="connsiteX33" fmla="*/ 1583871 w 5519057"/>
              <a:gd name="connsiteY33" fmla="*/ 245824 h 1454138"/>
              <a:gd name="connsiteX34" fmla="*/ 1681843 w 5519057"/>
              <a:gd name="connsiteY34" fmla="*/ 164181 h 1454138"/>
              <a:gd name="connsiteX35" fmla="*/ 1763485 w 5519057"/>
              <a:gd name="connsiteY35" fmla="*/ 196838 h 1454138"/>
              <a:gd name="connsiteX36" fmla="*/ 1796143 w 5519057"/>
              <a:gd name="connsiteY36" fmla="*/ 245824 h 1454138"/>
              <a:gd name="connsiteX37" fmla="*/ 1910443 w 5519057"/>
              <a:gd name="connsiteY37" fmla="*/ 164181 h 1454138"/>
              <a:gd name="connsiteX38" fmla="*/ 1959428 w 5519057"/>
              <a:gd name="connsiteY38" fmla="*/ 147852 h 1454138"/>
              <a:gd name="connsiteX39" fmla="*/ 2041071 w 5519057"/>
              <a:gd name="connsiteY39" fmla="*/ 229495 h 1454138"/>
              <a:gd name="connsiteX40" fmla="*/ 2090057 w 5519057"/>
              <a:gd name="connsiteY40" fmla="*/ 262152 h 1454138"/>
              <a:gd name="connsiteX41" fmla="*/ 2171700 w 5519057"/>
              <a:gd name="connsiteY41" fmla="*/ 409109 h 1454138"/>
              <a:gd name="connsiteX42" fmla="*/ 2220685 w 5519057"/>
              <a:gd name="connsiteY42" fmla="*/ 392781 h 1454138"/>
              <a:gd name="connsiteX43" fmla="*/ 2334985 w 5519057"/>
              <a:gd name="connsiteY43" fmla="*/ 474424 h 1454138"/>
              <a:gd name="connsiteX44" fmla="*/ 2351314 w 5519057"/>
              <a:gd name="connsiteY44" fmla="*/ 523409 h 1454138"/>
              <a:gd name="connsiteX45" fmla="*/ 2400300 w 5519057"/>
              <a:gd name="connsiteY45" fmla="*/ 507081 h 1454138"/>
              <a:gd name="connsiteX46" fmla="*/ 2432957 w 5519057"/>
              <a:gd name="connsiteY46" fmla="*/ 572395 h 1454138"/>
              <a:gd name="connsiteX47" fmla="*/ 2449285 w 5519057"/>
              <a:gd name="connsiteY47" fmla="*/ 637709 h 1454138"/>
              <a:gd name="connsiteX48" fmla="*/ 2547257 w 5519057"/>
              <a:gd name="connsiteY48" fmla="*/ 670366 h 1454138"/>
              <a:gd name="connsiteX49" fmla="*/ 2579914 w 5519057"/>
              <a:gd name="connsiteY49" fmla="*/ 719352 h 1454138"/>
              <a:gd name="connsiteX50" fmla="*/ 2596243 w 5519057"/>
              <a:gd name="connsiteY50" fmla="*/ 768338 h 1454138"/>
              <a:gd name="connsiteX51" fmla="*/ 2645228 w 5519057"/>
              <a:gd name="connsiteY51" fmla="*/ 752009 h 1454138"/>
              <a:gd name="connsiteX52" fmla="*/ 2694214 w 5519057"/>
              <a:gd name="connsiteY52" fmla="*/ 784666 h 1454138"/>
              <a:gd name="connsiteX53" fmla="*/ 2726871 w 5519057"/>
              <a:gd name="connsiteY53" fmla="*/ 833652 h 1454138"/>
              <a:gd name="connsiteX54" fmla="*/ 2792185 w 5519057"/>
              <a:gd name="connsiteY54" fmla="*/ 768338 h 1454138"/>
              <a:gd name="connsiteX55" fmla="*/ 2890157 w 5519057"/>
              <a:gd name="connsiteY55" fmla="*/ 735681 h 1454138"/>
              <a:gd name="connsiteX56" fmla="*/ 3004457 w 5519057"/>
              <a:gd name="connsiteY56" fmla="*/ 784666 h 1454138"/>
              <a:gd name="connsiteX57" fmla="*/ 3053443 w 5519057"/>
              <a:gd name="connsiteY57" fmla="*/ 752009 h 1454138"/>
              <a:gd name="connsiteX58" fmla="*/ 3102428 w 5519057"/>
              <a:gd name="connsiteY58" fmla="*/ 768338 h 1454138"/>
              <a:gd name="connsiteX59" fmla="*/ 3135085 w 5519057"/>
              <a:gd name="connsiteY59" fmla="*/ 817324 h 1454138"/>
              <a:gd name="connsiteX60" fmla="*/ 3151414 w 5519057"/>
              <a:gd name="connsiteY60" fmla="*/ 768338 h 1454138"/>
              <a:gd name="connsiteX61" fmla="*/ 3233057 w 5519057"/>
              <a:gd name="connsiteY61" fmla="*/ 703024 h 1454138"/>
              <a:gd name="connsiteX62" fmla="*/ 3282043 w 5519057"/>
              <a:gd name="connsiteY62" fmla="*/ 719352 h 1454138"/>
              <a:gd name="connsiteX63" fmla="*/ 3314700 w 5519057"/>
              <a:gd name="connsiteY63" fmla="*/ 768338 h 1454138"/>
              <a:gd name="connsiteX64" fmla="*/ 3380014 w 5519057"/>
              <a:gd name="connsiteY64" fmla="*/ 703024 h 1454138"/>
              <a:gd name="connsiteX65" fmla="*/ 3429000 w 5519057"/>
              <a:gd name="connsiteY65" fmla="*/ 686695 h 1454138"/>
              <a:gd name="connsiteX66" fmla="*/ 3477985 w 5519057"/>
              <a:gd name="connsiteY66" fmla="*/ 703024 h 1454138"/>
              <a:gd name="connsiteX67" fmla="*/ 3510643 w 5519057"/>
              <a:gd name="connsiteY67" fmla="*/ 752009 h 1454138"/>
              <a:gd name="connsiteX68" fmla="*/ 3543300 w 5519057"/>
              <a:gd name="connsiteY68" fmla="*/ 686695 h 1454138"/>
              <a:gd name="connsiteX69" fmla="*/ 3592285 w 5519057"/>
              <a:gd name="connsiteY69" fmla="*/ 654038 h 1454138"/>
              <a:gd name="connsiteX70" fmla="*/ 3657600 w 5519057"/>
              <a:gd name="connsiteY70" fmla="*/ 670366 h 1454138"/>
              <a:gd name="connsiteX71" fmla="*/ 3690257 w 5519057"/>
              <a:gd name="connsiteY71" fmla="*/ 703024 h 1454138"/>
              <a:gd name="connsiteX72" fmla="*/ 3722914 w 5519057"/>
              <a:gd name="connsiteY72" fmla="*/ 654038 h 1454138"/>
              <a:gd name="connsiteX73" fmla="*/ 3820885 w 5519057"/>
              <a:gd name="connsiteY73" fmla="*/ 605052 h 1454138"/>
              <a:gd name="connsiteX74" fmla="*/ 3853543 w 5519057"/>
              <a:gd name="connsiteY74" fmla="*/ 637709 h 1454138"/>
              <a:gd name="connsiteX75" fmla="*/ 3886200 w 5519057"/>
              <a:gd name="connsiteY75" fmla="*/ 686695 h 1454138"/>
              <a:gd name="connsiteX76" fmla="*/ 3935185 w 5519057"/>
              <a:gd name="connsiteY76" fmla="*/ 719352 h 1454138"/>
              <a:gd name="connsiteX77" fmla="*/ 3967843 w 5519057"/>
              <a:gd name="connsiteY77" fmla="*/ 752009 h 1454138"/>
              <a:gd name="connsiteX78" fmla="*/ 4016828 w 5519057"/>
              <a:gd name="connsiteY78" fmla="*/ 670366 h 1454138"/>
              <a:gd name="connsiteX79" fmla="*/ 4114800 w 5519057"/>
              <a:gd name="connsiteY79" fmla="*/ 621381 h 1454138"/>
              <a:gd name="connsiteX80" fmla="*/ 4163785 w 5519057"/>
              <a:gd name="connsiteY80" fmla="*/ 588724 h 1454138"/>
              <a:gd name="connsiteX81" fmla="*/ 4245428 w 5519057"/>
              <a:gd name="connsiteY81" fmla="*/ 588724 h 1454138"/>
              <a:gd name="connsiteX82" fmla="*/ 4310743 w 5519057"/>
              <a:gd name="connsiteY82" fmla="*/ 572395 h 1454138"/>
              <a:gd name="connsiteX83" fmla="*/ 4359728 w 5519057"/>
              <a:gd name="connsiteY83" fmla="*/ 507081 h 1454138"/>
              <a:gd name="connsiteX84" fmla="*/ 4408714 w 5519057"/>
              <a:gd name="connsiteY84" fmla="*/ 474424 h 1454138"/>
              <a:gd name="connsiteX85" fmla="*/ 4457700 w 5519057"/>
              <a:gd name="connsiteY85" fmla="*/ 523409 h 1454138"/>
              <a:gd name="connsiteX86" fmla="*/ 4474028 w 5519057"/>
              <a:gd name="connsiteY86" fmla="*/ 572395 h 1454138"/>
              <a:gd name="connsiteX87" fmla="*/ 4523014 w 5519057"/>
              <a:gd name="connsiteY87" fmla="*/ 490752 h 1454138"/>
              <a:gd name="connsiteX88" fmla="*/ 4572000 w 5519057"/>
              <a:gd name="connsiteY88" fmla="*/ 458095 h 1454138"/>
              <a:gd name="connsiteX89" fmla="*/ 4620985 w 5519057"/>
              <a:gd name="connsiteY89" fmla="*/ 490752 h 1454138"/>
              <a:gd name="connsiteX90" fmla="*/ 4702628 w 5519057"/>
              <a:gd name="connsiteY90" fmla="*/ 441766 h 1454138"/>
              <a:gd name="connsiteX91" fmla="*/ 4735285 w 5519057"/>
              <a:gd name="connsiteY91" fmla="*/ 474424 h 1454138"/>
              <a:gd name="connsiteX92" fmla="*/ 4800600 w 5519057"/>
              <a:gd name="connsiteY92" fmla="*/ 572395 h 1454138"/>
              <a:gd name="connsiteX93" fmla="*/ 4816928 w 5519057"/>
              <a:gd name="connsiteY93" fmla="*/ 523409 h 1454138"/>
              <a:gd name="connsiteX94" fmla="*/ 4914900 w 5519057"/>
              <a:gd name="connsiteY94" fmla="*/ 539738 h 1454138"/>
              <a:gd name="connsiteX95" fmla="*/ 4963885 w 5519057"/>
              <a:gd name="connsiteY95" fmla="*/ 523409 h 1454138"/>
              <a:gd name="connsiteX96" fmla="*/ 5029200 w 5519057"/>
              <a:gd name="connsiteY96" fmla="*/ 539738 h 1454138"/>
              <a:gd name="connsiteX97" fmla="*/ 5078185 w 5519057"/>
              <a:gd name="connsiteY97" fmla="*/ 523409 h 1454138"/>
              <a:gd name="connsiteX98" fmla="*/ 5192485 w 5519057"/>
              <a:gd name="connsiteY98" fmla="*/ 441766 h 1454138"/>
              <a:gd name="connsiteX99" fmla="*/ 5323114 w 5519057"/>
              <a:gd name="connsiteY99" fmla="*/ 441766 h 1454138"/>
              <a:gd name="connsiteX100" fmla="*/ 5372100 w 5519057"/>
              <a:gd name="connsiteY100" fmla="*/ 425438 h 1454138"/>
              <a:gd name="connsiteX101" fmla="*/ 5404757 w 5519057"/>
              <a:gd name="connsiteY101" fmla="*/ 474424 h 1454138"/>
              <a:gd name="connsiteX102" fmla="*/ 5437414 w 5519057"/>
              <a:gd name="connsiteY102" fmla="*/ 441766 h 1454138"/>
              <a:gd name="connsiteX103" fmla="*/ 5519057 w 5519057"/>
              <a:gd name="connsiteY103" fmla="*/ 458095 h 145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</a:cxnLst>
            <a:rect l="l" t="t" r="r" b="b"/>
            <a:pathLst>
              <a:path w="5519057" h="1454138">
                <a:moveTo>
                  <a:pt x="0" y="1454138"/>
                </a:moveTo>
                <a:cubicBezTo>
                  <a:pt x="5443" y="1416038"/>
                  <a:pt x="12078" y="1378089"/>
                  <a:pt x="16328" y="1339838"/>
                </a:cubicBezTo>
                <a:cubicBezTo>
                  <a:pt x="37882" y="1145852"/>
                  <a:pt x="-1816" y="1108514"/>
                  <a:pt x="65314" y="1209209"/>
                </a:cubicBezTo>
                <a:cubicBezTo>
                  <a:pt x="70757" y="1192881"/>
                  <a:pt x="64945" y="1164398"/>
                  <a:pt x="81643" y="1160224"/>
                </a:cubicBezTo>
                <a:cubicBezTo>
                  <a:pt x="100681" y="1155465"/>
                  <a:pt x="113800" y="1202978"/>
                  <a:pt x="130628" y="1192881"/>
                </a:cubicBezTo>
                <a:cubicBezTo>
                  <a:pt x="155762" y="1177801"/>
                  <a:pt x="152399" y="1138452"/>
                  <a:pt x="163285" y="1111238"/>
                </a:cubicBezTo>
                <a:cubicBezTo>
                  <a:pt x="191154" y="790758"/>
                  <a:pt x="127254" y="828580"/>
                  <a:pt x="228600" y="686695"/>
                </a:cubicBezTo>
                <a:cubicBezTo>
                  <a:pt x="244418" y="664550"/>
                  <a:pt x="261257" y="643152"/>
                  <a:pt x="277585" y="621381"/>
                </a:cubicBezTo>
                <a:cubicBezTo>
                  <a:pt x="283028" y="605052"/>
                  <a:pt x="278519" y="580092"/>
                  <a:pt x="293914" y="572395"/>
                </a:cubicBezTo>
                <a:cubicBezTo>
                  <a:pt x="309309" y="564698"/>
                  <a:pt x="334361" y="603668"/>
                  <a:pt x="342900" y="588724"/>
                </a:cubicBezTo>
                <a:cubicBezTo>
                  <a:pt x="364671" y="550624"/>
                  <a:pt x="353785" y="501638"/>
                  <a:pt x="359228" y="458095"/>
                </a:cubicBezTo>
                <a:cubicBezTo>
                  <a:pt x="375557" y="463538"/>
                  <a:pt x="394208" y="484428"/>
                  <a:pt x="408214" y="474424"/>
                </a:cubicBezTo>
                <a:cubicBezTo>
                  <a:pt x="488299" y="417220"/>
                  <a:pt x="458825" y="389528"/>
                  <a:pt x="489857" y="327466"/>
                </a:cubicBezTo>
                <a:cubicBezTo>
                  <a:pt x="504050" y="299080"/>
                  <a:pt x="522514" y="273038"/>
                  <a:pt x="538843" y="245824"/>
                </a:cubicBezTo>
                <a:cubicBezTo>
                  <a:pt x="544286" y="224052"/>
                  <a:pt x="537218" y="193974"/>
                  <a:pt x="555171" y="180509"/>
                </a:cubicBezTo>
                <a:cubicBezTo>
                  <a:pt x="568941" y="170182"/>
                  <a:pt x="594153" y="210844"/>
                  <a:pt x="604157" y="196838"/>
                </a:cubicBezTo>
                <a:cubicBezTo>
                  <a:pt x="630245" y="160315"/>
                  <a:pt x="636814" y="66209"/>
                  <a:pt x="636814" y="66209"/>
                </a:cubicBezTo>
                <a:cubicBezTo>
                  <a:pt x="752929" y="143618"/>
                  <a:pt x="624115" y="81328"/>
                  <a:pt x="718457" y="49881"/>
                </a:cubicBezTo>
                <a:cubicBezTo>
                  <a:pt x="739747" y="42784"/>
                  <a:pt x="762000" y="60766"/>
                  <a:pt x="783771" y="66209"/>
                </a:cubicBezTo>
                <a:cubicBezTo>
                  <a:pt x="800100" y="44438"/>
                  <a:pt x="805753" y="4270"/>
                  <a:pt x="832757" y="895"/>
                </a:cubicBezTo>
                <a:cubicBezTo>
                  <a:pt x="906794" y="-8359"/>
                  <a:pt x="916493" y="56159"/>
                  <a:pt x="930728" y="98866"/>
                </a:cubicBezTo>
                <a:cubicBezTo>
                  <a:pt x="947057" y="93423"/>
                  <a:pt x="962502" y="82538"/>
                  <a:pt x="979714" y="82538"/>
                </a:cubicBezTo>
                <a:cubicBezTo>
                  <a:pt x="1022109" y="82538"/>
                  <a:pt x="1035488" y="105654"/>
                  <a:pt x="1061357" y="131524"/>
                </a:cubicBezTo>
                <a:cubicBezTo>
                  <a:pt x="1066800" y="115195"/>
                  <a:pt x="1060987" y="86713"/>
                  <a:pt x="1077685" y="82538"/>
                </a:cubicBezTo>
                <a:cubicBezTo>
                  <a:pt x="1108788" y="74762"/>
                  <a:pt x="1149997" y="150185"/>
                  <a:pt x="1159328" y="164181"/>
                </a:cubicBezTo>
                <a:cubicBezTo>
                  <a:pt x="1170214" y="147852"/>
                  <a:pt x="1172360" y="115195"/>
                  <a:pt x="1191985" y="115195"/>
                </a:cubicBezTo>
                <a:cubicBezTo>
                  <a:pt x="1212939" y="115195"/>
                  <a:pt x="1263777" y="198389"/>
                  <a:pt x="1273628" y="213166"/>
                </a:cubicBezTo>
                <a:cubicBezTo>
                  <a:pt x="1283943" y="206289"/>
                  <a:pt x="1350473" y="155730"/>
                  <a:pt x="1371600" y="164181"/>
                </a:cubicBezTo>
                <a:cubicBezTo>
                  <a:pt x="1389821" y="171469"/>
                  <a:pt x="1391998" y="197842"/>
                  <a:pt x="1404257" y="213166"/>
                </a:cubicBezTo>
                <a:cubicBezTo>
                  <a:pt x="1413874" y="225187"/>
                  <a:pt x="1426028" y="234938"/>
                  <a:pt x="1436914" y="245824"/>
                </a:cubicBezTo>
                <a:cubicBezTo>
                  <a:pt x="1447800" y="234938"/>
                  <a:pt x="1459954" y="225187"/>
                  <a:pt x="1469571" y="213166"/>
                </a:cubicBezTo>
                <a:cubicBezTo>
                  <a:pt x="1481830" y="197842"/>
                  <a:pt x="1482985" y="168030"/>
                  <a:pt x="1502228" y="164181"/>
                </a:cubicBezTo>
                <a:cubicBezTo>
                  <a:pt x="1521471" y="160332"/>
                  <a:pt x="1534885" y="185952"/>
                  <a:pt x="1551214" y="196838"/>
                </a:cubicBezTo>
                <a:cubicBezTo>
                  <a:pt x="1562100" y="213167"/>
                  <a:pt x="1564628" y="241975"/>
                  <a:pt x="1583871" y="245824"/>
                </a:cubicBezTo>
                <a:cubicBezTo>
                  <a:pt x="1602814" y="249612"/>
                  <a:pt x="1676939" y="169085"/>
                  <a:pt x="1681843" y="164181"/>
                </a:cubicBezTo>
                <a:cubicBezTo>
                  <a:pt x="1709057" y="175067"/>
                  <a:pt x="1739634" y="179802"/>
                  <a:pt x="1763485" y="196838"/>
                </a:cubicBezTo>
                <a:cubicBezTo>
                  <a:pt x="1779454" y="208245"/>
                  <a:pt x="1776518" y="245824"/>
                  <a:pt x="1796143" y="245824"/>
                </a:cubicBezTo>
                <a:cubicBezTo>
                  <a:pt x="1871861" y="245824"/>
                  <a:pt x="1864620" y="191675"/>
                  <a:pt x="1910443" y="164181"/>
                </a:cubicBezTo>
                <a:cubicBezTo>
                  <a:pt x="1925202" y="155326"/>
                  <a:pt x="1943100" y="153295"/>
                  <a:pt x="1959428" y="147852"/>
                </a:cubicBezTo>
                <a:cubicBezTo>
                  <a:pt x="2090057" y="234937"/>
                  <a:pt x="1932214" y="120638"/>
                  <a:pt x="2041071" y="229495"/>
                </a:cubicBezTo>
                <a:cubicBezTo>
                  <a:pt x="2054948" y="243372"/>
                  <a:pt x="2073728" y="251266"/>
                  <a:pt x="2090057" y="262152"/>
                </a:cubicBezTo>
                <a:cubicBezTo>
                  <a:pt x="2164918" y="374445"/>
                  <a:pt x="2142959" y="322889"/>
                  <a:pt x="2171700" y="409109"/>
                </a:cubicBezTo>
                <a:cubicBezTo>
                  <a:pt x="2188028" y="403666"/>
                  <a:pt x="2203987" y="388607"/>
                  <a:pt x="2220685" y="392781"/>
                </a:cubicBezTo>
                <a:cubicBezTo>
                  <a:pt x="2271272" y="405428"/>
                  <a:pt x="2301355" y="440793"/>
                  <a:pt x="2334985" y="474424"/>
                </a:cubicBezTo>
                <a:cubicBezTo>
                  <a:pt x="2340428" y="490752"/>
                  <a:pt x="2335919" y="515712"/>
                  <a:pt x="2351314" y="523409"/>
                </a:cubicBezTo>
                <a:cubicBezTo>
                  <a:pt x="2366709" y="531106"/>
                  <a:pt x="2385541" y="498226"/>
                  <a:pt x="2400300" y="507081"/>
                </a:cubicBezTo>
                <a:cubicBezTo>
                  <a:pt x="2421172" y="519604"/>
                  <a:pt x="2422071" y="550624"/>
                  <a:pt x="2432957" y="572395"/>
                </a:cubicBezTo>
                <a:cubicBezTo>
                  <a:pt x="2438400" y="594166"/>
                  <a:pt x="2432246" y="623104"/>
                  <a:pt x="2449285" y="637709"/>
                </a:cubicBezTo>
                <a:cubicBezTo>
                  <a:pt x="2475422" y="660112"/>
                  <a:pt x="2547257" y="670366"/>
                  <a:pt x="2547257" y="670366"/>
                </a:cubicBezTo>
                <a:cubicBezTo>
                  <a:pt x="2558143" y="686695"/>
                  <a:pt x="2571138" y="701799"/>
                  <a:pt x="2579914" y="719352"/>
                </a:cubicBezTo>
                <a:cubicBezTo>
                  <a:pt x="2587611" y="734747"/>
                  <a:pt x="2580848" y="760641"/>
                  <a:pt x="2596243" y="768338"/>
                </a:cubicBezTo>
                <a:cubicBezTo>
                  <a:pt x="2611638" y="776035"/>
                  <a:pt x="2628900" y="757452"/>
                  <a:pt x="2645228" y="752009"/>
                </a:cubicBezTo>
                <a:cubicBezTo>
                  <a:pt x="2661557" y="762895"/>
                  <a:pt x="2680337" y="770789"/>
                  <a:pt x="2694214" y="784666"/>
                </a:cubicBezTo>
                <a:cubicBezTo>
                  <a:pt x="2708091" y="798543"/>
                  <a:pt x="2707513" y="836878"/>
                  <a:pt x="2726871" y="833652"/>
                </a:cubicBezTo>
                <a:cubicBezTo>
                  <a:pt x="2757241" y="828590"/>
                  <a:pt x="2765783" y="784179"/>
                  <a:pt x="2792185" y="768338"/>
                </a:cubicBezTo>
                <a:cubicBezTo>
                  <a:pt x="2821703" y="750627"/>
                  <a:pt x="2890157" y="735681"/>
                  <a:pt x="2890157" y="735681"/>
                </a:cubicBezTo>
                <a:cubicBezTo>
                  <a:pt x="2999318" y="844842"/>
                  <a:pt x="2937933" y="837886"/>
                  <a:pt x="3004457" y="784666"/>
                </a:cubicBezTo>
                <a:cubicBezTo>
                  <a:pt x="3019781" y="772407"/>
                  <a:pt x="3037114" y="762895"/>
                  <a:pt x="3053443" y="752009"/>
                </a:cubicBezTo>
                <a:cubicBezTo>
                  <a:pt x="3069771" y="757452"/>
                  <a:pt x="3088988" y="757586"/>
                  <a:pt x="3102428" y="768338"/>
                </a:cubicBezTo>
                <a:cubicBezTo>
                  <a:pt x="3117752" y="780598"/>
                  <a:pt x="3115460" y="817324"/>
                  <a:pt x="3135085" y="817324"/>
                </a:cubicBezTo>
                <a:cubicBezTo>
                  <a:pt x="3152297" y="817324"/>
                  <a:pt x="3143717" y="783733"/>
                  <a:pt x="3151414" y="768338"/>
                </a:cubicBezTo>
                <a:cubicBezTo>
                  <a:pt x="3180958" y="709251"/>
                  <a:pt x="3176558" y="721856"/>
                  <a:pt x="3233057" y="703024"/>
                </a:cubicBezTo>
                <a:cubicBezTo>
                  <a:pt x="3249386" y="708467"/>
                  <a:pt x="3268603" y="708600"/>
                  <a:pt x="3282043" y="719352"/>
                </a:cubicBezTo>
                <a:cubicBezTo>
                  <a:pt x="3297367" y="731611"/>
                  <a:pt x="3295342" y="771564"/>
                  <a:pt x="3314700" y="768338"/>
                </a:cubicBezTo>
                <a:cubicBezTo>
                  <a:pt x="3345070" y="763276"/>
                  <a:pt x="3354960" y="720920"/>
                  <a:pt x="3380014" y="703024"/>
                </a:cubicBezTo>
                <a:cubicBezTo>
                  <a:pt x="3394020" y="693020"/>
                  <a:pt x="3412671" y="692138"/>
                  <a:pt x="3429000" y="686695"/>
                </a:cubicBezTo>
                <a:cubicBezTo>
                  <a:pt x="3445328" y="692138"/>
                  <a:pt x="3464545" y="692272"/>
                  <a:pt x="3477985" y="703024"/>
                </a:cubicBezTo>
                <a:cubicBezTo>
                  <a:pt x="3493309" y="715283"/>
                  <a:pt x="3491604" y="756769"/>
                  <a:pt x="3510643" y="752009"/>
                </a:cubicBezTo>
                <a:cubicBezTo>
                  <a:pt x="3534257" y="746105"/>
                  <a:pt x="3527717" y="705394"/>
                  <a:pt x="3543300" y="686695"/>
                </a:cubicBezTo>
                <a:cubicBezTo>
                  <a:pt x="3555863" y="671619"/>
                  <a:pt x="3575957" y="664924"/>
                  <a:pt x="3592285" y="654038"/>
                </a:cubicBezTo>
                <a:cubicBezTo>
                  <a:pt x="3614057" y="659481"/>
                  <a:pt x="3637528" y="660330"/>
                  <a:pt x="3657600" y="670366"/>
                </a:cubicBezTo>
                <a:cubicBezTo>
                  <a:pt x="3671370" y="677251"/>
                  <a:pt x="3675322" y="706758"/>
                  <a:pt x="3690257" y="703024"/>
                </a:cubicBezTo>
                <a:cubicBezTo>
                  <a:pt x="3709296" y="698264"/>
                  <a:pt x="3709037" y="667915"/>
                  <a:pt x="3722914" y="654038"/>
                </a:cubicBezTo>
                <a:cubicBezTo>
                  <a:pt x="3754566" y="622386"/>
                  <a:pt x="3781045" y="618332"/>
                  <a:pt x="3820885" y="605052"/>
                </a:cubicBezTo>
                <a:cubicBezTo>
                  <a:pt x="3831771" y="615938"/>
                  <a:pt x="3843926" y="625688"/>
                  <a:pt x="3853543" y="637709"/>
                </a:cubicBezTo>
                <a:cubicBezTo>
                  <a:pt x="3865802" y="653033"/>
                  <a:pt x="3872323" y="672818"/>
                  <a:pt x="3886200" y="686695"/>
                </a:cubicBezTo>
                <a:cubicBezTo>
                  <a:pt x="3900076" y="700572"/>
                  <a:pt x="3919861" y="707093"/>
                  <a:pt x="3935185" y="719352"/>
                </a:cubicBezTo>
                <a:cubicBezTo>
                  <a:pt x="3947206" y="728969"/>
                  <a:pt x="3956957" y="741123"/>
                  <a:pt x="3967843" y="752009"/>
                </a:cubicBezTo>
                <a:cubicBezTo>
                  <a:pt x="3984171" y="724795"/>
                  <a:pt x="3996174" y="694463"/>
                  <a:pt x="4016828" y="670366"/>
                </a:cubicBezTo>
                <a:cubicBezTo>
                  <a:pt x="4042151" y="640823"/>
                  <a:pt x="4080511" y="632810"/>
                  <a:pt x="4114800" y="621381"/>
                </a:cubicBezTo>
                <a:cubicBezTo>
                  <a:pt x="4131128" y="610495"/>
                  <a:pt x="4151526" y="604048"/>
                  <a:pt x="4163785" y="588724"/>
                </a:cubicBezTo>
                <a:cubicBezTo>
                  <a:pt x="4210537" y="530283"/>
                  <a:pt x="4131849" y="503539"/>
                  <a:pt x="4245428" y="588724"/>
                </a:cubicBezTo>
                <a:cubicBezTo>
                  <a:pt x="4267200" y="583281"/>
                  <a:pt x="4292481" y="585439"/>
                  <a:pt x="4310743" y="572395"/>
                </a:cubicBezTo>
                <a:cubicBezTo>
                  <a:pt x="4332888" y="556577"/>
                  <a:pt x="4340485" y="526324"/>
                  <a:pt x="4359728" y="507081"/>
                </a:cubicBezTo>
                <a:cubicBezTo>
                  <a:pt x="4373605" y="493204"/>
                  <a:pt x="4392385" y="485310"/>
                  <a:pt x="4408714" y="474424"/>
                </a:cubicBezTo>
                <a:cubicBezTo>
                  <a:pt x="4425043" y="490752"/>
                  <a:pt x="4444891" y="504195"/>
                  <a:pt x="4457700" y="523409"/>
                </a:cubicBezTo>
                <a:cubicBezTo>
                  <a:pt x="4467247" y="537730"/>
                  <a:pt x="4458633" y="580092"/>
                  <a:pt x="4474028" y="572395"/>
                </a:cubicBezTo>
                <a:cubicBezTo>
                  <a:pt x="4502415" y="558202"/>
                  <a:pt x="4502360" y="514849"/>
                  <a:pt x="4523014" y="490752"/>
                </a:cubicBezTo>
                <a:cubicBezTo>
                  <a:pt x="4535786" y="475852"/>
                  <a:pt x="4555671" y="468981"/>
                  <a:pt x="4572000" y="458095"/>
                </a:cubicBezTo>
                <a:cubicBezTo>
                  <a:pt x="4588328" y="468981"/>
                  <a:pt x="4601628" y="487526"/>
                  <a:pt x="4620985" y="490752"/>
                </a:cubicBezTo>
                <a:cubicBezTo>
                  <a:pt x="4657324" y="496809"/>
                  <a:pt x="4682176" y="462219"/>
                  <a:pt x="4702628" y="441766"/>
                </a:cubicBezTo>
                <a:cubicBezTo>
                  <a:pt x="4713514" y="452652"/>
                  <a:pt x="4726048" y="462108"/>
                  <a:pt x="4735285" y="474424"/>
                </a:cubicBezTo>
                <a:cubicBezTo>
                  <a:pt x="4758834" y="505823"/>
                  <a:pt x="4800600" y="572395"/>
                  <a:pt x="4800600" y="572395"/>
                </a:cubicBezTo>
                <a:cubicBezTo>
                  <a:pt x="4806043" y="556066"/>
                  <a:pt x="4800378" y="528137"/>
                  <a:pt x="4816928" y="523409"/>
                </a:cubicBezTo>
                <a:cubicBezTo>
                  <a:pt x="4848762" y="514314"/>
                  <a:pt x="4881792" y="539738"/>
                  <a:pt x="4914900" y="539738"/>
                </a:cubicBezTo>
                <a:cubicBezTo>
                  <a:pt x="4932112" y="539738"/>
                  <a:pt x="4947557" y="528852"/>
                  <a:pt x="4963885" y="523409"/>
                </a:cubicBezTo>
                <a:cubicBezTo>
                  <a:pt x="5035813" y="451483"/>
                  <a:pt x="4955634" y="510311"/>
                  <a:pt x="5029200" y="539738"/>
                </a:cubicBezTo>
                <a:cubicBezTo>
                  <a:pt x="5045181" y="546130"/>
                  <a:pt x="5061857" y="528852"/>
                  <a:pt x="5078185" y="523409"/>
                </a:cubicBezTo>
                <a:cubicBezTo>
                  <a:pt x="5153047" y="411117"/>
                  <a:pt x="5106265" y="413027"/>
                  <a:pt x="5192485" y="441766"/>
                </a:cubicBezTo>
                <a:cubicBezTo>
                  <a:pt x="5304460" y="404442"/>
                  <a:pt x="5165481" y="441766"/>
                  <a:pt x="5323114" y="441766"/>
                </a:cubicBezTo>
                <a:cubicBezTo>
                  <a:pt x="5340326" y="441766"/>
                  <a:pt x="5355771" y="430881"/>
                  <a:pt x="5372100" y="425438"/>
                </a:cubicBezTo>
                <a:cubicBezTo>
                  <a:pt x="5382986" y="441767"/>
                  <a:pt x="5385718" y="469664"/>
                  <a:pt x="5404757" y="474424"/>
                </a:cubicBezTo>
                <a:cubicBezTo>
                  <a:pt x="5419692" y="478158"/>
                  <a:pt x="5424213" y="449687"/>
                  <a:pt x="5437414" y="441766"/>
                </a:cubicBezTo>
                <a:cubicBezTo>
                  <a:pt x="5490406" y="409971"/>
                  <a:pt x="5483709" y="422747"/>
                  <a:pt x="5519057" y="458095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B3788C21-15EA-524C-9F43-836D1AD925E6}"/>
              </a:ext>
            </a:extLst>
          </p:cNvPr>
          <p:cNvSpPr/>
          <p:nvPr/>
        </p:nvSpPr>
        <p:spPr>
          <a:xfrm>
            <a:off x="1631715" y="3665979"/>
            <a:ext cx="4102553" cy="1212397"/>
          </a:xfrm>
          <a:custGeom>
            <a:avLst/>
            <a:gdLst>
              <a:gd name="connsiteX0" fmla="*/ 0 w 5470071"/>
              <a:gd name="connsiteY0" fmla="*/ 1616529 h 1616529"/>
              <a:gd name="connsiteX1" fmla="*/ 97971 w 5470071"/>
              <a:gd name="connsiteY1" fmla="*/ 1502229 h 1616529"/>
              <a:gd name="connsiteX2" fmla="*/ 130628 w 5470071"/>
              <a:gd name="connsiteY2" fmla="*/ 1436915 h 1616529"/>
              <a:gd name="connsiteX3" fmla="*/ 146957 w 5470071"/>
              <a:gd name="connsiteY3" fmla="*/ 1387929 h 1616529"/>
              <a:gd name="connsiteX4" fmla="*/ 195943 w 5470071"/>
              <a:gd name="connsiteY4" fmla="*/ 1355272 h 1616529"/>
              <a:gd name="connsiteX5" fmla="*/ 244928 w 5470071"/>
              <a:gd name="connsiteY5" fmla="*/ 1257300 h 1616529"/>
              <a:gd name="connsiteX6" fmla="*/ 342900 w 5470071"/>
              <a:gd name="connsiteY6" fmla="*/ 1224643 h 1616529"/>
              <a:gd name="connsiteX7" fmla="*/ 440871 w 5470071"/>
              <a:gd name="connsiteY7" fmla="*/ 1143000 h 1616529"/>
              <a:gd name="connsiteX8" fmla="*/ 473528 w 5470071"/>
              <a:gd name="connsiteY8" fmla="*/ 1175658 h 1616529"/>
              <a:gd name="connsiteX9" fmla="*/ 489857 w 5470071"/>
              <a:gd name="connsiteY9" fmla="*/ 1224643 h 1616529"/>
              <a:gd name="connsiteX10" fmla="*/ 538843 w 5470071"/>
              <a:gd name="connsiteY10" fmla="*/ 1191986 h 1616529"/>
              <a:gd name="connsiteX11" fmla="*/ 587828 w 5470071"/>
              <a:gd name="connsiteY11" fmla="*/ 1077686 h 1616529"/>
              <a:gd name="connsiteX12" fmla="*/ 620486 w 5470071"/>
              <a:gd name="connsiteY12" fmla="*/ 1045029 h 1616529"/>
              <a:gd name="connsiteX13" fmla="*/ 669471 w 5470071"/>
              <a:gd name="connsiteY13" fmla="*/ 1159329 h 1616529"/>
              <a:gd name="connsiteX14" fmla="*/ 734786 w 5470071"/>
              <a:gd name="connsiteY14" fmla="*/ 1143000 h 1616529"/>
              <a:gd name="connsiteX15" fmla="*/ 783771 w 5470071"/>
              <a:gd name="connsiteY15" fmla="*/ 1110343 h 1616529"/>
              <a:gd name="connsiteX16" fmla="*/ 865414 w 5470071"/>
              <a:gd name="connsiteY16" fmla="*/ 1240972 h 1616529"/>
              <a:gd name="connsiteX17" fmla="*/ 963386 w 5470071"/>
              <a:gd name="connsiteY17" fmla="*/ 1191986 h 1616529"/>
              <a:gd name="connsiteX18" fmla="*/ 1012371 w 5470071"/>
              <a:gd name="connsiteY18" fmla="*/ 1175658 h 1616529"/>
              <a:gd name="connsiteX19" fmla="*/ 1045028 w 5470071"/>
              <a:gd name="connsiteY19" fmla="*/ 1240972 h 1616529"/>
              <a:gd name="connsiteX20" fmla="*/ 1126671 w 5470071"/>
              <a:gd name="connsiteY20" fmla="*/ 1191986 h 1616529"/>
              <a:gd name="connsiteX21" fmla="*/ 1240971 w 5470071"/>
              <a:gd name="connsiteY21" fmla="*/ 1126672 h 1616529"/>
              <a:gd name="connsiteX22" fmla="*/ 1338943 w 5470071"/>
              <a:gd name="connsiteY22" fmla="*/ 1175658 h 1616529"/>
              <a:gd name="connsiteX23" fmla="*/ 1387928 w 5470071"/>
              <a:gd name="connsiteY23" fmla="*/ 1159329 h 1616529"/>
              <a:gd name="connsiteX24" fmla="*/ 1469571 w 5470071"/>
              <a:gd name="connsiteY24" fmla="*/ 1257300 h 1616529"/>
              <a:gd name="connsiteX25" fmla="*/ 1534886 w 5470071"/>
              <a:gd name="connsiteY25" fmla="*/ 1240972 h 1616529"/>
              <a:gd name="connsiteX26" fmla="*/ 1681843 w 5470071"/>
              <a:gd name="connsiteY26" fmla="*/ 1257300 h 1616529"/>
              <a:gd name="connsiteX27" fmla="*/ 1714500 w 5470071"/>
              <a:gd name="connsiteY27" fmla="*/ 1289958 h 1616529"/>
              <a:gd name="connsiteX28" fmla="*/ 1730828 w 5470071"/>
              <a:gd name="connsiteY28" fmla="*/ 1240972 h 1616529"/>
              <a:gd name="connsiteX29" fmla="*/ 1845128 w 5470071"/>
              <a:gd name="connsiteY29" fmla="*/ 1159329 h 1616529"/>
              <a:gd name="connsiteX30" fmla="*/ 1894114 w 5470071"/>
              <a:gd name="connsiteY30" fmla="*/ 1191986 h 1616529"/>
              <a:gd name="connsiteX31" fmla="*/ 1910443 w 5470071"/>
              <a:gd name="connsiteY31" fmla="*/ 1240972 h 1616529"/>
              <a:gd name="connsiteX32" fmla="*/ 1943100 w 5470071"/>
              <a:gd name="connsiteY32" fmla="*/ 1289958 h 1616529"/>
              <a:gd name="connsiteX33" fmla="*/ 1992086 w 5470071"/>
              <a:gd name="connsiteY33" fmla="*/ 1257300 h 1616529"/>
              <a:gd name="connsiteX34" fmla="*/ 2041071 w 5470071"/>
              <a:gd name="connsiteY34" fmla="*/ 1208315 h 1616529"/>
              <a:gd name="connsiteX35" fmla="*/ 2106386 w 5470071"/>
              <a:gd name="connsiteY35" fmla="*/ 1224643 h 1616529"/>
              <a:gd name="connsiteX36" fmla="*/ 2139043 w 5470071"/>
              <a:gd name="connsiteY36" fmla="*/ 1273629 h 1616529"/>
              <a:gd name="connsiteX37" fmla="*/ 2237014 w 5470071"/>
              <a:gd name="connsiteY37" fmla="*/ 1208315 h 1616529"/>
              <a:gd name="connsiteX38" fmla="*/ 2286000 w 5470071"/>
              <a:gd name="connsiteY38" fmla="*/ 1191986 h 1616529"/>
              <a:gd name="connsiteX39" fmla="*/ 2334986 w 5470071"/>
              <a:gd name="connsiteY39" fmla="*/ 1208315 h 1616529"/>
              <a:gd name="connsiteX40" fmla="*/ 2383971 w 5470071"/>
              <a:gd name="connsiteY40" fmla="*/ 1191986 h 1616529"/>
              <a:gd name="connsiteX41" fmla="*/ 2465614 w 5470071"/>
              <a:gd name="connsiteY41" fmla="*/ 1126672 h 1616529"/>
              <a:gd name="connsiteX42" fmla="*/ 2547257 w 5470071"/>
              <a:gd name="connsiteY42" fmla="*/ 1028700 h 1616529"/>
              <a:gd name="connsiteX43" fmla="*/ 2596243 w 5470071"/>
              <a:gd name="connsiteY43" fmla="*/ 1012372 h 1616529"/>
              <a:gd name="connsiteX44" fmla="*/ 2628900 w 5470071"/>
              <a:gd name="connsiteY44" fmla="*/ 1061358 h 1616529"/>
              <a:gd name="connsiteX45" fmla="*/ 2661557 w 5470071"/>
              <a:gd name="connsiteY45" fmla="*/ 1028700 h 1616529"/>
              <a:gd name="connsiteX46" fmla="*/ 2726871 w 5470071"/>
              <a:gd name="connsiteY46" fmla="*/ 947058 h 1616529"/>
              <a:gd name="connsiteX47" fmla="*/ 2775857 w 5470071"/>
              <a:gd name="connsiteY47" fmla="*/ 963386 h 1616529"/>
              <a:gd name="connsiteX48" fmla="*/ 2808514 w 5470071"/>
              <a:gd name="connsiteY48" fmla="*/ 1012372 h 1616529"/>
              <a:gd name="connsiteX49" fmla="*/ 2841171 w 5470071"/>
              <a:gd name="connsiteY49" fmla="*/ 947058 h 1616529"/>
              <a:gd name="connsiteX50" fmla="*/ 2873828 w 5470071"/>
              <a:gd name="connsiteY50" fmla="*/ 914400 h 1616529"/>
              <a:gd name="connsiteX51" fmla="*/ 2890157 w 5470071"/>
              <a:gd name="connsiteY51" fmla="*/ 865415 h 1616529"/>
              <a:gd name="connsiteX52" fmla="*/ 2955471 w 5470071"/>
              <a:gd name="connsiteY52" fmla="*/ 963386 h 1616529"/>
              <a:gd name="connsiteX53" fmla="*/ 2971800 w 5470071"/>
              <a:gd name="connsiteY53" fmla="*/ 849086 h 1616529"/>
              <a:gd name="connsiteX54" fmla="*/ 3004457 w 5470071"/>
              <a:gd name="connsiteY54" fmla="*/ 800100 h 1616529"/>
              <a:gd name="connsiteX55" fmla="*/ 3037114 w 5470071"/>
              <a:gd name="connsiteY55" fmla="*/ 832758 h 1616529"/>
              <a:gd name="connsiteX56" fmla="*/ 3053443 w 5470071"/>
              <a:gd name="connsiteY56" fmla="*/ 767443 h 1616529"/>
              <a:gd name="connsiteX57" fmla="*/ 3086100 w 5470071"/>
              <a:gd name="connsiteY57" fmla="*/ 587829 h 1616529"/>
              <a:gd name="connsiteX58" fmla="*/ 3135086 w 5470071"/>
              <a:gd name="connsiteY58" fmla="*/ 522515 h 1616529"/>
              <a:gd name="connsiteX59" fmla="*/ 3151414 w 5470071"/>
              <a:gd name="connsiteY59" fmla="*/ 457200 h 1616529"/>
              <a:gd name="connsiteX60" fmla="*/ 3167743 w 5470071"/>
              <a:gd name="connsiteY60" fmla="*/ 506186 h 1616529"/>
              <a:gd name="connsiteX61" fmla="*/ 3200400 w 5470071"/>
              <a:gd name="connsiteY61" fmla="*/ 326572 h 1616529"/>
              <a:gd name="connsiteX62" fmla="*/ 3249386 w 5470071"/>
              <a:gd name="connsiteY62" fmla="*/ 195943 h 1616529"/>
              <a:gd name="connsiteX63" fmla="*/ 3265714 w 5470071"/>
              <a:gd name="connsiteY63" fmla="*/ 130629 h 1616529"/>
              <a:gd name="connsiteX64" fmla="*/ 3282043 w 5470071"/>
              <a:gd name="connsiteY64" fmla="*/ 81643 h 1616529"/>
              <a:gd name="connsiteX65" fmla="*/ 3347357 w 5470071"/>
              <a:gd name="connsiteY65" fmla="*/ 65315 h 1616529"/>
              <a:gd name="connsiteX66" fmla="*/ 3380014 w 5470071"/>
              <a:gd name="connsiteY66" fmla="*/ 16329 h 1616529"/>
              <a:gd name="connsiteX67" fmla="*/ 3429000 w 5470071"/>
              <a:gd name="connsiteY67" fmla="*/ 32658 h 1616529"/>
              <a:gd name="connsiteX68" fmla="*/ 3461657 w 5470071"/>
              <a:gd name="connsiteY68" fmla="*/ 0 h 1616529"/>
              <a:gd name="connsiteX69" fmla="*/ 3494314 w 5470071"/>
              <a:gd name="connsiteY69" fmla="*/ 48986 h 1616529"/>
              <a:gd name="connsiteX70" fmla="*/ 3543300 w 5470071"/>
              <a:gd name="connsiteY70" fmla="*/ 32658 h 1616529"/>
              <a:gd name="connsiteX71" fmla="*/ 3575957 w 5470071"/>
              <a:gd name="connsiteY71" fmla="*/ 130629 h 1616529"/>
              <a:gd name="connsiteX72" fmla="*/ 3608614 w 5470071"/>
              <a:gd name="connsiteY72" fmla="*/ 179615 h 1616529"/>
              <a:gd name="connsiteX73" fmla="*/ 3641271 w 5470071"/>
              <a:gd name="connsiteY73" fmla="*/ 277586 h 1616529"/>
              <a:gd name="connsiteX74" fmla="*/ 3706586 w 5470071"/>
              <a:gd name="connsiteY74" fmla="*/ 375558 h 1616529"/>
              <a:gd name="connsiteX75" fmla="*/ 3820886 w 5470071"/>
              <a:gd name="connsiteY75" fmla="*/ 440872 h 1616529"/>
              <a:gd name="connsiteX76" fmla="*/ 3837214 w 5470071"/>
              <a:gd name="connsiteY76" fmla="*/ 489858 h 1616529"/>
              <a:gd name="connsiteX77" fmla="*/ 3869871 w 5470071"/>
              <a:gd name="connsiteY77" fmla="*/ 424543 h 1616529"/>
              <a:gd name="connsiteX78" fmla="*/ 3935186 w 5470071"/>
              <a:gd name="connsiteY78" fmla="*/ 489858 h 1616529"/>
              <a:gd name="connsiteX79" fmla="*/ 3984171 w 5470071"/>
              <a:gd name="connsiteY79" fmla="*/ 506186 h 1616529"/>
              <a:gd name="connsiteX80" fmla="*/ 4033157 w 5470071"/>
              <a:gd name="connsiteY80" fmla="*/ 555172 h 1616529"/>
              <a:gd name="connsiteX81" fmla="*/ 4082143 w 5470071"/>
              <a:gd name="connsiteY81" fmla="*/ 538843 h 1616529"/>
              <a:gd name="connsiteX82" fmla="*/ 4180114 w 5470071"/>
              <a:gd name="connsiteY82" fmla="*/ 587829 h 1616529"/>
              <a:gd name="connsiteX83" fmla="*/ 4229100 w 5470071"/>
              <a:gd name="connsiteY83" fmla="*/ 555172 h 1616529"/>
              <a:gd name="connsiteX84" fmla="*/ 4294414 w 5470071"/>
              <a:gd name="connsiteY84" fmla="*/ 571500 h 1616529"/>
              <a:gd name="connsiteX85" fmla="*/ 4310743 w 5470071"/>
              <a:gd name="connsiteY85" fmla="*/ 620486 h 1616529"/>
              <a:gd name="connsiteX86" fmla="*/ 4376057 w 5470071"/>
              <a:gd name="connsiteY86" fmla="*/ 555172 h 1616529"/>
              <a:gd name="connsiteX87" fmla="*/ 4425043 w 5470071"/>
              <a:gd name="connsiteY87" fmla="*/ 538843 h 1616529"/>
              <a:gd name="connsiteX88" fmla="*/ 4474028 w 5470071"/>
              <a:gd name="connsiteY88" fmla="*/ 506186 h 1616529"/>
              <a:gd name="connsiteX89" fmla="*/ 4506686 w 5470071"/>
              <a:gd name="connsiteY89" fmla="*/ 538843 h 1616529"/>
              <a:gd name="connsiteX90" fmla="*/ 4523014 w 5470071"/>
              <a:gd name="connsiteY90" fmla="*/ 587829 h 1616529"/>
              <a:gd name="connsiteX91" fmla="*/ 4588328 w 5470071"/>
              <a:gd name="connsiteY91" fmla="*/ 522515 h 1616529"/>
              <a:gd name="connsiteX92" fmla="*/ 4669971 w 5470071"/>
              <a:gd name="connsiteY92" fmla="*/ 489858 h 1616529"/>
              <a:gd name="connsiteX93" fmla="*/ 4784271 w 5470071"/>
              <a:gd name="connsiteY93" fmla="*/ 408215 h 1616529"/>
              <a:gd name="connsiteX94" fmla="*/ 4882243 w 5470071"/>
              <a:gd name="connsiteY94" fmla="*/ 424543 h 1616529"/>
              <a:gd name="connsiteX95" fmla="*/ 4898571 w 5470071"/>
              <a:gd name="connsiteY95" fmla="*/ 375558 h 1616529"/>
              <a:gd name="connsiteX96" fmla="*/ 4963886 w 5470071"/>
              <a:gd name="connsiteY96" fmla="*/ 310243 h 1616529"/>
              <a:gd name="connsiteX97" fmla="*/ 5012871 w 5470071"/>
              <a:gd name="connsiteY97" fmla="*/ 261258 h 1616529"/>
              <a:gd name="connsiteX98" fmla="*/ 5078186 w 5470071"/>
              <a:gd name="connsiteY98" fmla="*/ 228600 h 1616529"/>
              <a:gd name="connsiteX99" fmla="*/ 5143500 w 5470071"/>
              <a:gd name="connsiteY99" fmla="*/ 163286 h 1616529"/>
              <a:gd name="connsiteX100" fmla="*/ 5208814 w 5470071"/>
              <a:gd name="connsiteY100" fmla="*/ 130629 h 1616529"/>
              <a:gd name="connsiteX101" fmla="*/ 5274128 w 5470071"/>
              <a:gd name="connsiteY101" fmla="*/ 146958 h 1616529"/>
              <a:gd name="connsiteX102" fmla="*/ 5290457 w 5470071"/>
              <a:gd name="connsiteY102" fmla="*/ 97972 h 1616529"/>
              <a:gd name="connsiteX103" fmla="*/ 5339443 w 5470071"/>
              <a:gd name="connsiteY103" fmla="*/ 81643 h 1616529"/>
              <a:gd name="connsiteX104" fmla="*/ 5404757 w 5470071"/>
              <a:gd name="connsiteY104" fmla="*/ 48986 h 1616529"/>
              <a:gd name="connsiteX105" fmla="*/ 5453743 w 5470071"/>
              <a:gd name="connsiteY105" fmla="*/ 16329 h 1616529"/>
              <a:gd name="connsiteX106" fmla="*/ 5470071 w 5470071"/>
              <a:gd name="connsiteY106" fmla="*/ 48986 h 1616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</a:cxnLst>
            <a:rect l="l" t="t" r="r" b="b"/>
            <a:pathLst>
              <a:path w="5470071" h="1616529">
                <a:moveTo>
                  <a:pt x="0" y="1616529"/>
                </a:moveTo>
                <a:cubicBezTo>
                  <a:pt x="32657" y="1578429"/>
                  <a:pt x="68456" y="1542812"/>
                  <a:pt x="97971" y="1502229"/>
                </a:cubicBezTo>
                <a:cubicBezTo>
                  <a:pt x="112288" y="1482543"/>
                  <a:pt x="121040" y="1459288"/>
                  <a:pt x="130628" y="1436915"/>
                </a:cubicBezTo>
                <a:cubicBezTo>
                  <a:pt x="137408" y="1421095"/>
                  <a:pt x="136205" y="1401369"/>
                  <a:pt x="146957" y="1387929"/>
                </a:cubicBezTo>
                <a:cubicBezTo>
                  <a:pt x="159216" y="1372605"/>
                  <a:pt x="179614" y="1366158"/>
                  <a:pt x="195943" y="1355272"/>
                </a:cubicBezTo>
                <a:cubicBezTo>
                  <a:pt x="204840" y="1328581"/>
                  <a:pt x="218272" y="1273960"/>
                  <a:pt x="244928" y="1257300"/>
                </a:cubicBezTo>
                <a:cubicBezTo>
                  <a:pt x="274119" y="1239055"/>
                  <a:pt x="342900" y="1224643"/>
                  <a:pt x="342900" y="1224643"/>
                </a:cubicBezTo>
                <a:cubicBezTo>
                  <a:pt x="361072" y="1200413"/>
                  <a:pt x="392088" y="1133243"/>
                  <a:pt x="440871" y="1143000"/>
                </a:cubicBezTo>
                <a:cubicBezTo>
                  <a:pt x="455967" y="1146019"/>
                  <a:pt x="462642" y="1164772"/>
                  <a:pt x="473528" y="1175658"/>
                </a:cubicBezTo>
                <a:cubicBezTo>
                  <a:pt x="478971" y="1191986"/>
                  <a:pt x="473159" y="1220469"/>
                  <a:pt x="489857" y="1224643"/>
                </a:cubicBezTo>
                <a:cubicBezTo>
                  <a:pt x="508896" y="1229402"/>
                  <a:pt x="526280" y="1207062"/>
                  <a:pt x="538843" y="1191986"/>
                </a:cubicBezTo>
                <a:cubicBezTo>
                  <a:pt x="607102" y="1110075"/>
                  <a:pt x="544071" y="1150614"/>
                  <a:pt x="587828" y="1077686"/>
                </a:cubicBezTo>
                <a:cubicBezTo>
                  <a:pt x="595749" y="1064485"/>
                  <a:pt x="609600" y="1055915"/>
                  <a:pt x="620486" y="1045029"/>
                </a:cubicBezTo>
                <a:cubicBezTo>
                  <a:pt x="627391" y="1065744"/>
                  <a:pt x="653328" y="1151258"/>
                  <a:pt x="669471" y="1159329"/>
                </a:cubicBezTo>
                <a:cubicBezTo>
                  <a:pt x="689544" y="1169365"/>
                  <a:pt x="713014" y="1148443"/>
                  <a:pt x="734786" y="1143000"/>
                </a:cubicBezTo>
                <a:cubicBezTo>
                  <a:pt x="751114" y="1132114"/>
                  <a:pt x="768072" y="1098568"/>
                  <a:pt x="783771" y="1110343"/>
                </a:cubicBezTo>
                <a:cubicBezTo>
                  <a:pt x="824849" y="1141152"/>
                  <a:pt x="865414" y="1240972"/>
                  <a:pt x="865414" y="1240972"/>
                </a:cubicBezTo>
                <a:cubicBezTo>
                  <a:pt x="988545" y="1199927"/>
                  <a:pt x="836768" y="1255295"/>
                  <a:pt x="963386" y="1191986"/>
                </a:cubicBezTo>
                <a:cubicBezTo>
                  <a:pt x="978781" y="1184289"/>
                  <a:pt x="996043" y="1181101"/>
                  <a:pt x="1012371" y="1175658"/>
                </a:cubicBezTo>
                <a:cubicBezTo>
                  <a:pt x="1023257" y="1197429"/>
                  <a:pt x="1020932" y="1237530"/>
                  <a:pt x="1045028" y="1240972"/>
                </a:cubicBezTo>
                <a:cubicBezTo>
                  <a:pt x="1076446" y="1245460"/>
                  <a:pt x="1098928" y="1207399"/>
                  <a:pt x="1126671" y="1191986"/>
                </a:cubicBezTo>
                <a:cubicBezTo>
                  <a:pt x="1250973" y="1122930"/>
                  <a:pt x="1138328" y="1195101"/>
                  <a:pt x="1240971" y="1126672"/>
                </a:cubicBezTo>
                <a:cubicBezTo>
                  <a:pt x="1265737" y="1143183"/>
                  <a:pt x="1305142" y="1175658"/>
                  <a:pt x="1338943" y="1175658"/>
                </a:cubicBezTo>
                <a:cubicBezTo>
                  <a:pt x="1356155" y="1175658"/>
                  <a:pt x="1371600" y="1164772"/>
                  <a:pt x="1387928" y="1159329"/>
                </a:cubicBezTo>
                <a:cubicBezTo>
                  <a:pt x="1405139" y="1193750"/>
                  <a:pt x="1419862" y="1250199"/>
                  <a:pt x="1469571" y="1257300"/>
                </a:cubicBezTo>
                <a:cubicBezTo>
                  <a:pt x="1491787" y="1260474"/>
                  <a:pt x="1513114" y="1246415"/>
                  <a:pt x="1534886" y="1240972"/>
                </a:cubicBezTo>
                <a:cubicBezTo>
                  <a:pt x="1670302" y="1150695"/>
                  <a:pt x="1603738" y="1147953"/>
                  <a:pt x="1681843" y="1257300"/>
                </a:cubicBezTo>
                <a:cubicBezTo>
                  <a:pt x="1690791" y="1269827"/>
                  <a:pt x="1703614" y="1279072"/>
                  <a:pt x="1714500" y="1289958"/>
                </a:cubicBezTo>
                <a:cubicBezTo>
                  <a:pt x="1719943" y="1273629"/>
                  <a:pt x="1719809" y="1254195"/>
                  <a:pt x="1730828" y="1240972"/>
                </a:cubicBezTo>
                <a:cubicBezTo>
                  <a:pt x="1743485" y="1225784"/>
                  <a:pt x="1822792" y="1174220"/>
                  <a:pt x="1845128" y="1159329"/>
                </a:cubicBezTo>
                <a:cubicBezTo>
                  <a:pt x="1861457" y="1170215"/>
                  <a:pt x="1881855" y="1176662"/>
                  <a:pt x="1894114" y="1191986"/>
                </a:cubicBezTo>
                <a:cubicBezTo>
                  <a:pt x="1904866" y="1205426"/>
                  <a:pt x="1902746" y="1225577"/>
                  <a:pt x="1910443" y="1240972"/>
                </a:cubicBezTo>
                <a:cubicBezTo>
                  <a:pt x="1919219" y="1258525"/>
                  <a:pt x="1932214" y="1273629"/>
                  <a:pt x="1943100" y="1289958"/>
                </a:cubicBezTo>
                <a:cubicBezTo>
                  <a:pt x="1959429" y="1279072"/>
                  <a:pt x="1977010" y="1269863"/>
                  <a:pt x="1992086" y="1257300"/>
                </a:cubicBezTo>
                <a:cubicBezTo>
                  <a:pt x="2009826" y="1242517"/>
                  <a:pt x="2018868" y="1214659"/>
                  <a:pt x="2041071" y="1208315"/>
                </a:cubicBezTo>
                <a:cubicBezTo>
                  <a:pt x="2062649" y="1202150"/>
                  <a:pt x="2084614" y="1219200"/>
                  <a:pt x="2106386" y="1224643"/>
                </a:cubicBezTo>
                <a:cubicBezTo>
                  <a:pt x="2117272" y="1240972"/>
                  <a:pt x="2120822" y="1266341"/>
                  <a:pt x="2139043" y="1273629"/>
                </a:cubicBezTo>
                <a:cubicBezTo>
                  <a:pt x="2175440" y="1288188"/>
                  <a:pt x="2222138" y="1218232"/>
                  <a:pt x="2237014" y="1208315"/>
                </a:cubicBezTo>
                <a:cubicBezTo>
                  <a:pt x="2251335" y="1198768"/>
                  <a:pt x="2269671" y="1197429"/>
                  <a:pt x="2286000" y="1191986"/>
                </a:cubicBezTo>
                <a:cubicBezTo>
                  <a:pt x="2302329" y="1197429"/>
                  <a:pt x="2317774" y="1208315"/>
                  <a:pt x="2334986" y="1208315"/>
                </a:cubicBezTo>
                <a:cubicBezTo>
                  <a:pt x="2352198" y="1208315"/>
                  <a:pt x="2369376" y="1201108"/>
                  <a:pt x="2383971" y="1191986"/>
                </a:cubicBezTo>
                <a:cubicBezTo>
                  <a:pt x="2413525" y="1173515"/>
                  <a:pt x="2440970" y="1151315"/>
                  <a:pt x="2465614" y="1126672"/>
                </a:cubicBezTo>
                <a:cubicBezTo>
                  <a:pt x="2480602" y="1111685"/>
                  <a:pt x="2519815" y="1045165"/>
                  <a:pt x="2547257" y="1028700"/>
                </a:cubicBezTo>
                <a:cubicBezTo>
                  <a:pt x="2562016" y="1019845"/>
                  <a:pt x="2579914" y="1017815"/>
                  <a:pt x="2596243" y="1012372"/>
                </a:cubicBezTo>
                <a:cubicBezTo>
                  <a:pt x="2607129" y="1028701"/>
                  <a:pt x="2609861" y="1056598"/>
                  <a:pt x="2628900" y="1061358"/>
                </a:cubicBezTo>
                <a:cubicBezTo>
                  <a:pt x="2643835" y="1065092"/>
                  <a:pt x="2653636" y="1041901"/>
                  <a:pt x="2661557" y="1028700"/>
                </a:cubicBezTo>
                <a:cubicBezTo>
                  <a:pt x="2714136" y="941068"/>
                  <a:pt x="2629309" y="1012100"/>
                  <a:pt x="2726871" y="947058"/>
                </a:cubicBezTo>
                <a:cubicBezTo>
                  <a:pt x="2743200" y="952501"/>
                  <a:pt x="2762417" y="952634"/>
                  <a:pt x="2775857" y="963386"/>
                </a:cubicBezTo>
                <a:cubicBezTo>
                  <a:pt x="2791181" y="975645"/>
                  <a:pt x="2789475" y="1017132"/>
                  <a:pt x="2808514" y="1012372"/>
                </a:cubicBezTo>
                <a:cubicBezTo>
                  <a:pt x="2832128" y="1006469"/>
                  <a:pt x="2827669" y="967311"/>
                  <a:pt x="2841171" y="947058"/>
                </a:cubicBezTo>
                <a:cubicBezTo>
                  <a:pt x="2849710" y="934249"/>
                  <a:pt x="2862942" y="925286"/>
                  <a:pt x="2873828" y="914400"/>
                </a:cubicBezTo>
                <a:cubicBezTo>
                  <a:pt x="2879271" y="898072"/>
                  <a:pt x="2875398" y="856560"/>
                  <a:pt x="2890157" y="865415"/>
                </a:cubicBezTo>
                <a:cubicBezTo>
                  <a:pt x="2923813" y="885608"/>
                  <a:pt x="2955471" y="963386"/>
                  <a:pt x="2955471" y="963386"/>
                </a:cubicBezTo>
                <a:cubicBezTo>
                  <a:pt x="2960914" y="925286"/>
                  <a:pt x="2960741" y="885950"/>
                  <a:pt x="2971800" y="849086"/>
                </a:cubicBezTo>
                <a:cubicBezTo>
                  <a:pt x="2977439" y="830289"/>
                  <a:pt x="2985418" y="804860"/>
                  <a:pt x="3004457" y="800100"/>
                </a:cubicBezTo>
                <a:cubicBezTo>
                  <a:pt x="3019392" y="796366"/>
                  <a:pt x="3026228" y="821872"/>
                  <a:pt x="3037114" y="832758"/>
                </a:cubicBezTo>
                <a:cubicBezTo>
                  <a:pt x="3042557" y="810986"/>
                  <a:pt x="3049754" y="789579"/>
                  <a:pt x="3053443" y="767443"/>
                </a:cubicBezTo>
                <a:cubicBezTo>
                  <a:pt x="3057946" y="740423"/>
                  <a:pt x="3061370" y="631107"/>
                  <a:pt x="3086100" y="587829"/>
                </a:cubicBezTo>
                <a:cubicBezTo>
                  <a:pt x="3099602" y="564200"/>
                  <a:pt x="3118757" y="544286"/>
                  <a:pt x="3135086" y="522515"/>
                </a:cubicBezTo>
                <a:cubicBezTo>
                  <a:pt x="3140529" y="500743"/>
                  <a:pt x="3131342" y="467236"/>
                  <a:pt x="3151414" y="457200"/>
                </a:cubicBezTo>
                <a:cubicBezTo>
                  <a:pt x="3166809" y="449502"/>
                  <a:pt x="3161699" y="522302"/>
                  <a:pt x="3167743" y="506186"/>
                </a:cubicBezTo>
                <a:cubicBezTo>
                  <a:pt x="3189110" y="449208"/>
                  <a:pt x="3187650" y="386074"/>
                  <a:pt x="3200400" y="326572"/>
                </a:cubicBezTo>
                <a:cubicBezTo>
                  <a:pt x="3207282" y="294457"/>
                  <a:pt x="3242206" y="217483"/>
                  <a:pt x="3249386" y="195943"/>
                </a:cubicBezTo>
                <a:cubicBezTo>
                  <a:pt x="3256483" y="174653"/>
                  <a:pt x="3259549" y="152207"/>
                  <a:pt x="3265714" y="130629"/>
                </a:cubicBezTo>
                <a:cubicBezTo>
                  <a:pt x="3270442" y="114079"/>
                  <a:pt x="3268603" y="92395"/>
                  <a:pt x="3282043" y="81643"/>
                </a:cubicBezTo>
                <a:cubicBezTo>
                  <a:pt x="3299567" y="67624"/>
                  <a:pt x="3325586" y="70758"/>
                  <a:pt x="3347357" y="65315"/>
                </a:cubicBezTo>
                <a:cubicBezTo>
                  <a:pt x="3358243" y="48986"/>
                  <a:pt x="3361793" y="23617"/>
                  <a:pt x="3380014" y="16329"/>
                </a:cubicBezTo>
                <a:cubicBezTo>
                  <a:pt x="3395995" y="9937"/>
                  <a:pt x="3412122" y="36034"/>
                  <a:pt x="3429000" y="32658"/>
                </a:cubicBezTo>
                <a:cubicBezTo>
                  <a:pt x="3444096" y="29639"/>
                  <a:pt x="3450771" y="10886"/>
                  <a:pt x="3461657" y="0"/>
                </a:cubicBezTo>
                <a:cubicBezTo>
                  <a:pt x="3472543" y="16329"/>
                  <a:pt x="3476093" y="41697"/>
                  <a:pt x="3494314" y="48986"/>
                </a:cubicBezTo>
                <a:cubicBezTo>
                  <a:pt x="3510295" y="55378"/>
                  <a:pt x="3531129" y="20487"/>
                  <a:pt x="3543300" y="32658"/>
                </a:cubicBezTo>
                <a:cubicBezTo>
                  <a:pt x="3567641" y="56999"/>
                  <a:pt x="3556862" y="101987"/>
                  <a:pt x="3575957" y="130629"/>
                </a:cubicBezTo>
                <a:cubicBezTo>
                  <a:pt x="3586843" y="146958"/>
                  <a:pt x="3600644" y="161682"/>
                  <a:pt x="3608614" y="179615"/>
                </a:cubicBezTo>
                <a:cubicBezTo>
                  <a:pt x="3622595" y="211072"/>
                  <a:pt x="3622176" y="248944"/>
                  <a:pt x="3641271" y="277586"/>
                </a:cubicBezTo>
                <a:lnTo>
                  <a:pt x="3706586" y="375558"/>
                </a:lnTo>
                <a:cubicBezTo>
                  <a:pt x="3743343" y="485831"/>
                  <a:pt x="3686779" y="364238"/>
                  <a:pt x="3820886" y="440872"/>
                </a:cubicBezTo>
                <a:cubicBezTo>
                  <a:pt x="3835830" y="449412"/>
                  <a:pt x="3831771" y="473529"/>
                  <a:pt x="3837214" y="489858"/>
                </a:cubicBezTo>
                <a:cubicBezTo>
                  <a:pt x="3848100" y="468086"/>
                  <a:pt x="3848998" y="437067"/>
                  <a:pt x="3869871" y="424543"/>
                </a:cubicBezTo>
                <a:cubicBezTo>
                  <a:pt x="3924299" y="391886"/>
                  <a:pt x="3924300" y="478972"/>
                  <a:pt x="3935186" y="489858"/>
                </a:cubicBezTo>
                <a:cubicBezTo>
                  <a:pt x="3947356" y="502028"/>
                  <a:pt x="3967843" y="500743"/>
                  <a:pt x="3984171" y="506186"/>
                </a:cubicBezTo>
                <a:cubicBezTo>
                  <a:pt x="4012587" y="676681"/>
                  <a:pt x="3976883" y="600192"/>
                  <a:pt x="4033157" y="555172"/>
                </a:cubicBezTo>
                <a:cubicBezTo>
                  <a:pt x="4046597" y="544420"/>
                  <a:pt x="4065814" y="544286"/>
                  <a:pt x="4082143" y="538843"/>
                </a:cubicBezTo>
                <a:cubicBezTo>
                  <a:pt x="4180115" y="685802"/>
                  <a:pt x="4114800" y="653143"/>
                  <a:pt x="4180114" y="587829"/>
                </a:cubicBezTo>
                <a:cubicBezTo>
                  <a:pt x="4193991" y="573952"/>
                  <a:pt x="4212771" y="566058"/>
                  <a:pt x="4229100" y="555172"/>
                </a:cubicBezTo>
                <a:cubicBezTo>
                  <a:pt x="4250871" y="560615"/>
                  <a:pt x="4276890" y="557481"/>
                  <a:pt x="4294414" y="571500"/>
                </a:cubicBezTo>
                <a:cubicBezTo>
                  <a:pt x="4307854" y="582252"/>
                  <a:pt x="4293865" y="623861"/>
                  <a:pt x="4310743" y="620486"/>
                </a:cubicBezTo>
                <a:cubicBezTo>
                  <a:pt x="4340934" y="614448"/>
                  <a:pt x="4351003" y="573068"/>
                  <a:pt x="4376057" y="555172"/>
                </a:cubicBezTo>
                <a:cubicBezTo>
                  <a:pt x="4390063" y="545168"/>
                  <a:pt x="4409648" y="546540"/>
                  <a:pt x="4425043" y="538843"/>
                </a:cubicBezTo>
                <a:cubicBezTo>
                  <a:pt x="4442595" y="530067"/>
                  <a:pt x="4457700" y="517072"/>
                  <a:pt x="4474028" y="506186"/>
                </a:cubicBezTo>
                <a:cubicBezTo>
                  <a:pt x="4484914" y="517072"/>
                  <a:pt x="4498765" y="525642"/>
                  <a:pt x="4506686" y="538843"/>
                </a:cubicBezTo>
                <a:cubicBezTo>
                  <a:pt x="4515541" y="553602"/>
                  <a:pt x="4506136" y="591204"/>
                  <a:pt x="4523014" y="587829"/>
                </a:cubicBezTo>
                <a:cubicBezTo>
                  <a:pt x="4553205" y="581791"/>
                  <a:pt x="4562710" y="539594"/>
                  <a:pt x="4588328" y="522515"/>
                </a:cubicBezTo>
                <a:cubicBezTo>
                  <a:pt x="4612716" y="506256"/>
                  <a:pt x="4642757" y="500744"/>
                  <a:pt x="4669971" y="489858"/>
                </a:cubicBezTo>
                <a:cubicBezTo>
                  <a:pt x="4747456" y="412373"/>
                  <a:pt x="4706076" y="434279"/>
                  <a:pt x="4784271" y="408215"/>
                </a:cubicBezTo>
                <a:cubicBezTo>
                  <a:pt x="4932605" y="309327"/>
                  <a:pt x="4725087" y="424543"/>
                  <a:pt x="4882243" y="424543"/>
                </a:cubicBezTo>
                <a:cubicBezTo>
                  <a:pt x="4899455" y="424543"/>
                  <a:pt x="4888567" y="389564"/>
                  <a:pt x="4898571" y="375558"/>
                </a:cubicBezTo>
                <a:cubicBezTo>
                  <a:pt x="4916467" y="350503"/>
                  <a:pt x="4942114" y="332015"/>
                  <a:pt x="4963886" y="310243"/>
                </a:cubicBezTo>
                <a:lnTo>
                  <a:pt x="5012871" y="261258"/>
                </a:lnTo>
                <a:cubicBezTo>
                  <a:pt x="5100055" y="319380"/>
                  <a:pt x="5034769" y="298068"/>
                  <a:pt x="5078186" y="228600"/>
                </a:cubicBezTo>
                <a:cubicBezTo>
                  <a:pt x="5094504" y="202491"/>
                  <a:pt x="5121729" y="185057"/>
                  <a:pt x="5143500" y="163286"/>
                </a:cubicBezTo>
                <a:cubicBezTo>
                  <a:pt x="5286005" y="210789"/>
                  <a:pt x="5109854" y="170213"/>
                  <a:pt x="5208814" y="130629"/>
                </a:cubicBezTo>
                <a:cubicBezTo>
                  <a:pt x="5229650" y="122294"/>
                  <a:pt x="5252357" y="141515"/>
                  <a:pt x="5274128" y="146958"/>
                </a:cubicBezTo>
                <a:cubicBezTo>
                  <a:pt x="5279571" y="130629"/>
                  <a:pt x="5278286" y="110143"/>
                  <a:pt x="5290457" y="97972"/>
                </a:cubicBezTo>
                <a:cubicBezTo>
                  <a:pt x="5302628" y="85801"/>
                  <a:pt x="5323623" y="88423"/>
                  <a:pt x="5339443" y="81643"/>
                </a:cubicBezTo>
                <a:cubicBezTo>
                  <a:pt x="5361816" y="72055"/>
                  <a:pt x="5383623" y="61063"/>
                  <a:pt x="5404757" y="48986"/>
                </a:cubicBezTo>
                <a:cubicBezTo>
                  <a:pt x="5421796" y="39250"/>
                  <a:pt x="5434118" y="16329"/>
                  <a:pt x="5453743" y="16329"/>
                </a:cubicBezTo>
                <a:cubicBezTo>
                  <a:pt x="5465913" y="16329"/>
                  <a:pt x="5464628" y="38100"/>
                  <a:pt x="5470071" y="48986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3E9AF4C0-8E52-D641-B1DD-60E5630EADE7}"/>
              </a:ext>
            </a:extLst>
          </p:cNvPr>
          <p:cNvSpPr/>
          <p:nvPr/>
        </p:nvSpPr>
        <p:spPr>
          <a:xfrm>
            <a:off x="1619468" y="2931193"/>
            <a:ext cx="3514725" cy="1983922"/>
          </a:xfrm>
          <a:custGeom>
            <a:avLst/>
            <a:gdLst>
              <a:gd name="connsiteX0" fmla="*/ 0 w 4686300"/>
              <a:gd name="connsiteY0" fmla="*/ 2645229 h 2645229"/>
              <a:gd name="connsiteX1" fmla="*/ 32657 w 4686300"/>
              <a:gd name="connsiteY1" fmla="*/ 2514600 h 2645229"/>
              <a:gd name="connsiteX2" fmla="*/ 48986 w 4686300"/>
              <a:gd name="connsiteY2" fmla="*/ 2465614 h 2645229"/>
              <a:gd name="connsiteX3" fmla="*/ 65315 w 4686300"/>
              <a:gd name="connsiteY3" fmla="*/ 2514600 h 2645229"/>
              <a:gd name="connsiteX4" fmla="*/ 114300 w 4686300"/>
              <a:gd name="connsiteY4" fmla="*/ 2400300 h 2645229"/>
              <a:gd name="connsiteX5" fmla="*/ 163286 w 4686300"/>
              <a:gd name="connsiteY5" fmla="*/ 2383972 h 2645229"/>
              <a:gd name="connsiteX6" fmla="*/ 212272 w 4686300"/>
              <a:gd name="connsiteY6" fmla="*/ 2269672 h 2645229"/>
              <a:gd name="connsiteX7" fmla="*/ 277586 w 4686300"/>
              <a:gd name="connsiteY7" fmla="*/ 2171700 h 2645229"/>
              <a:gd name="connsiteX8" fmla="*/ 326572 w 4686300"/>
              <a:gd name="connsiteY8" fmla="*/ 2057400 h 2645229"/>
              <a:gd name="connsiteX9" fmla="*/ 375557 w 4686300"/>
              <a:gd name="connsiteY9" fmla="*/ 2090057 h 2645229"/>
              <a:gd name="connsiteX10" fmla="*/ 391886 w 4686300"/>
              <a:gd name="connsiteY10" fmla="*/ 2139043 h 2645229"/>
              <a:gd name="connsiteX11" fmla="*/ 408215 w 4686300"/>
              <a:gd name="connsiteY11" fmla="*/ 2090057 h 2645229"/>
              <a:gd name="connsiteX12" fmla="*/ 489857 w 4686300"/>
              <a:gd name="connsiteY12" fmla="*/ 2008414 h 2645229"/>
              <a:gd name="connsiteX13" fmla="*/ 522515 w 4686300"/>
              <a:gd name="connsiteY13" fmla="*/ 2057400 h 2645229"/>
              <a:gd name="connsiteX14" fmla="*/ 555172 w 4686300"/>
              <a:gd name="connsiteY14" fmla="*/ 2008414 h 2645229"/>
              <a:gd name="connsiteX15" fmla="*/ 669472 w 4686300"/>
              <a:gd name="connsiteY15" fmla="*/ 1926772 h 2645229"/>
              <a:gd name="connsiteX16" fmla="*/ 751115 w 4686300"/>
              <a:gd name="connsiteY16" fmla="*/ 1959429 h 2645229"/>
              <a:gd name="connsiteX17" fmla="*/ 832757 w 4686300"/>
              <a:gd name="connsiteY17" fmla="*/ 1992086 h 2645229"/>
              <a:gd name="connsiteX18" fmla="*/ 914400 w 4686300"/>
              <a:gd name="connsiteY18" fmla="*/ 1975757 h 2645229"/>
              <a:gd name="connsiteX19" fmla="*/ 1012372 w 4686300"/>
              <a:gd name="connsiteY19" fmla="*/ 1877786 h 2645229"/>
              <a:gd name="connsiteX20" fmla="*/ 1077686 w 4686300"/>
              <a:gd name="connsiteY20" fmla="*/ 1894114 h 2645229"/>
              <a:gd name="connsiteX21" fmla="*/ 1126672 w 4686300"/>
              <a:gd name="connsiteY21" fmla="*/ 1861457 h 2645229"/>
              <a:gd name="connsiteX22" fmla="*/ 1191986 w 4686300"/>
              <a:gd name="connsiteY22" fmla="*/ 1828800 h 2645229"/>
              <a:gd name="connsiteX23" fmla="*/ 1257300 w 4686300"/>
              <a:gd name="connsiteY23" fmla="*/ 1845129 h 2645229"/>
              <a:gd name="connsiteX24" fmla="*/ 1306286 w 4686300"/>
              <a:gd name="connsiteY24" fmla="*/ 1861457 h 2645229"/>
              <a:gd name="connsiteX25" fmla="*/ 1420586 w 4686300"/>
              <a:gd name="connsiteY25" fmla="*/ 1779814 h 2645229"/>
              <a:gd name="connsiteX26" fmla="*/ 1518557 w 4686300"/>
              <a:gd name="connsiteY26" fmla="*/ 1747157 h 2645229"/>
              <a:gd name="connsiteX27" fmla="*/ 1567543 w 4686300"/>
              <a:gd name="connsiteY27" fmla="*/ 1763486 h 2645229"/>
              <a:gd name="connsiteX28" fmla="*/ 1616529 w 4686300"/>
              <a:gd name="connsiteY28" fmla="*/ 1796143 h 2645229"/>
              <a:gd name="connsiteX29" fmla="*/ 1681843 w 4686300"/>
              <a:gd name="connsiteY29" fmla="*/ 1730829 h 2645229"/>
              <a:gd name="connsiteX30" fmla="*/ 1747157 w 4686300"/>
              <a:gd name="connsiteY30" fmla="*/ 1714500 h 2645229"/>
              <a:gd name="connsiteX31" fmla="*/ 1828800 w 4686300"/>
              <a:gd name="connsiteY31" fmla="*/ 1665514 h 2645229"/>
              <a:gd name="connsiteX32" fmla="*/ 1861457 w 4686300"/>
              <a:gd name="connsiteY32" fmla="*/ 1698172 h 2645229"/>
              <a:gd name="connsiteX33" fmla="*/ 1943100 w 4686300"/>
              <a:gd name="connsiteY33" fmla="*/ 1665514 h 2645229"/>
              <a:gd name="connsiteX34" fmla="*/ 1992086 w 4686300"/>
              <a:gd name="connsiteY34" fmla="*/ 1616529 h 2645229"/>
              <a:gd name="connsiteX35" fmla="*/ 2106386 w 4686300"/>
              <a:gd name="connsiteY35" fmla="*/ 1567543 h 2645229"/>
              <a:gd name="connsiteX36" fmla="*/ 2155372 w 4686300"/>
              <a:gd name="connsiteY36" fmla="*/ 1616529 h 2645229"/>
              <a:gd name="connsiteX37" fmla="*/ 2220686 w 4686300"/>
              <a:gd name="connsiteY37" fmla="*/ 1551214 h 2645229"/>
              <a:gd name="connsiteX38" fmla="*/ 2269672 w 4686300"/>
              <a:gd name="connsiteY38" fmla="*/ 1534886 h 2645229"/>
              <a:gd name="connsiteX39" fmla="*/ 2334986 w 4686300"/>
              <a:gd name="connsiteY39" fmla="*/ 1469572 h 2645229"/>
              <a:gd name="connsiteX40" fmla="*/ 2383972 w 4686300"/>
              <a:gd name="connsiteY40" fmla="*/ 1485900 h 2645229"/>
              <a:gd name="connsiteX41" fmla="*/ 2449286 w 4686300"/>
              <a:gd name="connsiteY41" fmla="*/ 1469572 h 2645229"/>
              <a:gd name="connsiteX42" fmla="*/ 2498272 w 4686300"/>
              <a:gd name="connsiteY42" fmla="*/ 1404257 h 2645229"/>
              <a:gd name="connsiteX43" fmla="*/ 2579915 w 4686300"/>
              <a:gd name="connsiteY43" fmla="*/ 1322614 h 2645229"/>
              <a:gd name="connsiteX44" fmla="*/ 2628900 w 4686300"/>
              <a:gd name="connsiteY44" fmla="*/ 1338943 h 2645229"/>
              <a:gd name="connsiteX45" fmla="*/ 2726872 w 4686300"/>
              <a:gd name="connsiteY45" fmla="*/ 1257300 h 2645229"/>
              <a:gd name="connsiteX46" fmla="*/ 2792186 w 4686300"/>
              <a:gd name="connsiteY46" fmla="*/ 1273629 h 2645229"/>
              <a:gd name="connsiteX47" fmla="*/ 2824843 w 4686300"/>
              <a:gd name="connsiteY47" fmla="*/ 1175657 h 2645229"/>
              <a:gd name="connsiteX48" fmla="*/ 2873829 w 4686300"/>
              <a:gd name="connsiteY48" fmla="*/ 1143000 h 2645229"/>
              <a:gd name="connsiteX49" fmla="*/ 2922815 w 4686300"/>
              <a:gd name="connsiteY49" fmla="*/ 1175657 h 2645229"/>
              <a:gd name="connsiteX50" fmla="*/ 3004457 w 4686300"/>
              <a:gd name="connsiteY50" fmla="*/ 1061357 h 2645229"/>
              <a:gd name="connsiteX51" fmla="*/ 3037115 w 4686300"/>
              <a:gd name="connsiteY51" fmla="*/ 1028700 h 2645229"/>
              <a:gd name="connsiteX52" fmla="*/ 3118757 w 4686300"/>
              <a:gd name="connsiteY52" fmla="*/ 963386 h 2645229"/>
              <a:gd name="connsiteX53" fmla="*/ 3151415 w 4686300"/>
              <a:gd name="connsiteY53" fmla="*/ 914400 h 2645229"/>
              <a:gd name="connsiteX54" fmla="*/ 3200400 w 4686300"/>
              <a:gd name="connsiteY54" fmla="*/ 881743 h 2645229"/>
              <a:gd name="connsiteX55" fmla="*/ 3233057 w 4686300"/>
              <a:gd name="connsiteY55" fmla="*/ 816429 h 2645229"/>
              <a:gd name="connsiteX56" fmla="*/ 3282043 w 4686300"/>
              <a:gd name="connsiteY56" fmla="*/ 800100 h 2645229"/>
              <a:gd name="connsiteX57" fmla="*/ 3331029 w 4686300"/>
              <a:gd name="connsiteY57" fmla="*/ 767443 h 2645229"/>
              <a:gd name="connsiteX58" fmla="*/ 3429000 w 4686300"/>
              <a:gd name="connsiteY58" fmla="*/ 734786 h 2645229"/>
              <a:gd name="connsiteX59" fmla="*/ 3477986 w 4686300"/>
              <a:gd name="connsiteY59" fmla="*/ 702129 h 2645229"/>
              <a:gd name="connsiteX60" fmla="*/ 3559629 w 4686300"/>
              <a:gd name="connsiteY60" fmla="*/ 604157 h 2645229"/>
              <a:gd name="connsiteX61" fmla="*/ 3608615 w 4686300"/>
              <a:gd name="connsiteY61" fmla="*/ 620486 h 2645229"/>
              <a:gd name="connsiteX62" fmla="*/ 3624943 w 4686300"/>
              <a:gd name="connsiteY62" fmla="*/ 555172 h 2645229"/>
              <a:gd name="connsiteX63" fmla="*/ 3641272 w 4686300"/>
              <a:gd name="connsiteY63" fmla="*/ 457200 h 2645229"/>
              <a:gd name="connsiteX64" fmla="*/ 3690257 w 4686300"/>
              <a:gd name="connsiteY64" fmla="*/ 506186 h 2645229"/>
              <a:gd name="connsiteX65" fmla="*/ 3722915 w 4686300"/>
              <a:gd name="connsiteY65" fmla="*/ 555172 h 2645229"/>
              <a:gd name="connsiteX66" fmla="*/ 3739243 w 4686300"/>
              <a:gd name="connsiteY66" fmla="*/ 440872 h 2645229"/>
              <a:gd name="connsiteX67" fmla="*/ 3755572 w 4686300"/>
              <a:gd name="connsiteY67" fmla="*/ 391886 h 2645229"/>
              <a:gd name="connsiteX68" fmla="*/ 3804557 w 4686300"/>
              <a:gd name="connsiteY68" fmla="*/ 359229 h 2645229"/>
              <a:gd name="connsiteX69" fmla="*/ 3837215 w 4686300"/>
              <a:gd name="connsiteY69" fmla="*/ 391886 h 2645229"/>
              <a:gd name="connsiteX70" fmla="*/ 3853543 w 4686300"/>
              <a:gd name="connsiteY70" fmla="*/ 326572 h 2645229"/>
              <a:gd name="connsiteX71" fmla="*/ 3918857 w 4686300"/>
              <a:gd name="connsiteY71" fmla="*/ 228600 h 2645229"/>
              <a:gd name="connsiteX72" fmla="*/ 3951515 w 4686300"/>
              <a:gd name="connsiteY72" fmla="*/ 261257 h 2645229"/>
              <a:gd name="connsiteX73" fmla="*/ 3984172 w 4686300"/>
              <a:gd name="connsiteY73" fmla="*/ 310243 h 2645229"/>
              <a:gd name="connsiteX74" fmla="*/ 4016829 w 4686300"/>
              <a:gd name="connsiteY74" fmla="*/ 212272 h 2645229"/>
              <a:gd name="connsiteX75" fmla="*/ 4049486 w 4686300"/>
              <a:gd name="connsiteY75" fmla="*/ 179614 h 2645229"/>
              <a:gd name="connsiteX76" fmla="*/ 4082143 w 4686300"/>
              <a:gd name="connsiteY76" fmla="*/ 212272 h 2645229"/>
              <a:gd name="connsiteX77" fmla="*/ 4180115 w 4686300"/>
              <a:gd name="connsiteY77" fmla="*/ 130629 h 2645229"/>
              <a:gd name="connsiteX78" fmla="*/ 4376057 w 4686300"/>
              <a:gd name="connsiteY78" fmla="*/ 130629 h 2645229"/>
              <a:gd name="connsiteX79" fmla="*/ 4408715 w 4686300"/>
              <a:gd name="connsiteY79" fmla="*/ 97972 h 2645229"/>
              <a:gd name="connsiteX80" fmla="*/ 4457700 w 4686300"/>
              <a:gd name="connsiteY80" fmla="*/ 130629 h 2645229"/>
              <a:gd name="connsiteX81" fmla="*/ 4572000 w 4686300"/>
              <a:gd name="connsiteY81" fmla="*/ 16329 h 2645229"/>
              <a:gd name="connsiteX82" fmla="*/ 4620986 w 4686300"/>
              <a:gd name="connsiteY82" fmla="*/ 0 h 2645229"/>
              <a:gd name="connsiteX83" fmla="*/ 4686300 w 4686300"/>
              <a:gd name="connsiteY83" fmla="*/ 0 h 2645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4686300" h="2645229">
                <a:moveTo>
                  <a:pt x="0" y="2645229"/>
                </a:moveTo>
                <a:cubicBezTo>
                  <a:pt x="10886" y="2601686"/>
                  <a:pt x="20847" y="2557902"/>
                  <a:pt x="32657" y="2514600"/>
                </a:cubicBezTo>
                <a:cubicBezTo>
                  <a:pt x="37186" y="2497995"/>
                  <a:pt x="31774" y="2465614"/>
                  <a:pt x="48986" y="2465614"/>
                </a:cubicBezTo>
                <a:cubicBezTo>
                  <a:pt x="66198" y="2465614"/>
                  <a:pt x="59872" y="2498271"/>
                  <a:pt x="65315" y="2514600"/>
                </a:cubicBezTo>
                <a:cubicBezTo>
                  <a:pt x="75120" y="2475380"/>
                  <a:pt x="79062" y="2428491"/>
                  <a:pt x="114300" y="2400300"/>
                </a:cubicBezTo>
                <a:cubicBezTo>
                  <a:pt x="127740" y="2389548"/>
                  <a:pt x="146957" y="2389415"/>
                  <a:pt x="163286" y="2383972"/>
                </a:cubicBezTo>
                <a:cubicBezTo>
                  <a:pt x="180178" y="2333296"/>
                  <a:pt x="182006" y="2320115"/>
                  <a:pt x="212272" y="2269672"/>
                </a:cubicBezTo>
                <a:cubicBezTo>
                  <a:pt x="232465" y="2236016"/>
                  <a:pt x="260033" y="2206805"/>
                  <a:pt x="277586" y="2171700"/>
                </a:cubicBezTo>
                <a:cubicBezTo>
                  <a:pt x="317940" y="2090991"/>
                  <a:pt x="302546" y="2129478"/>
                  <a:pt x="326572" y="2057400"/>
                </a:cubicBezTo>
                <a:cubicBezTo>
                  <a:pt x="342900" y="2068286"/>
                  <a:pt x="363298" y="2074733"/>
                  <a:pt x="375557" y="2090057"/>
                </a:cubicBezTo>
                <a:cubicBezTo>
                  <a:pt x="386309" y="2103497"/>
                  <a:pt x="374674" y="2139043"/>
                  <a:pt x="391886" y="2139043"/>
                </a:cubicBezTo>
                <a:cubicBezTo>
                  <a:pt x="409098" y="2139043"/>
                  <a:pt x="397888" y="2103827"/>
                  <a:pt x="408215" y="2090057"/>
                </a:cubicBezTo>
                <a:cubicBezTo>
                  <a:pt x="431307" y="2059268"/>
                  <a:pt x="489857" y="2008414"/>
                  <a:pt x="489857" y="2008414"/>
                </a:cubicBezTo>
                <a:cubicBezTo>
                  <a:pt x="500743" y="2024743"/>
                  <a:pt x="502890" y="2057400"/>
                  <a:pt x="522515" y="2057400"/>
                </a:cubicBezTo>
                <a:cubicBezTo>
                  <a:pt x="542140" y="2057400"/>
                  <a:pt x="542609" y="2023490"/>
                  <a:pt x="555172" y="2008414"/>
                </a:cubicBezTo>
                <a:cubicBezTo>
                  <a:pt x="602455" y="1951674"/>
                  <a:pt x="603440" y="1959787"/>
                  <a:pt x="669472" y="1926772"/>
                </a:cubicBezTo>
                <a:cubicBezTo>
                  <a:pt x="696686" y="1937658"/>
                  <a:pt x="728598" y="1940665"/>
                  <a:pt x="751115" y="1959429"/>
                </a:cubicBezTo>
                <a:cubicBezTo>
                  <a:pt x="821390" y="2017991"/>
                  <a:pt x="689659" y="2027859"/>
                  <a:pt x="832757" y="1992086"/>
                </a:cubicBezTo>
                <a:cubicBezTo>
                  <a:pt x="911714" y="1913132"/>
                  <a:pt x="812655" y="1992715"/>
                  <a:pt x="914400" y="1975757"/>
                </a:cubicBezTo>
                <a:cubicBezTo>
                  <a:pt x="955332" y="1968935"/>
                  <a:pt x="994182" y="1902039"/>
                  <a:pt x="1012372" y="1877786"/>
                </a:cubicBezTo>
                <a:cubicBezTo>
                  <a:pt x="1034143" y="1883229"/>
                  <a:pt x="1055470" y="1897288"/>
                  <a:pt x="1077686" y="1894114"/>
                </a:cubicBezTo>
                <a:cubicBezTo>
                  <a:pt x="1097113" y="1891339"/>
                  <a:pt x="1109633" y="1871193"/>
                  <a:pt x="1126672" y="1861457"/>
                </a:cubicBezTo>
                <a:cubicBezTo>
                  <a:pt x="1147806" y="1849380"/>
                  <a:pt x="1170215" y="1839686"/>
                  <a:pt x="1191986" y="1828800"/>
                </a:cubicBezTo>
                <a:cubicBezTo>
                  <a:pt x="1213757" y="1834243"/>
                  <a:pt x="1235722" y="1838964"/>
                  <a:pt x="1257300" y="1845129"/>
                </a:cubicBezTo>
                <a:cubicBezTo>
                  <a:pt x="1273850" y="1849857"/>
                  <a:pt x="1289588" y="1865631"/>
                  <a:pt x="1306286" y="1861457"/>
                </a:cubicBezTo>
                <a:cubicBezTo>
                  <a:pt x="1495530" y="1814146"/>
                  <a:pt x="1319696" y="1830260"/>
                  <a:pt x="1420586" y="1779814"/>
                </a:cubicBezTo>
                <a:cubicBezTo>
                  <a:pt x="1451375" y="1764419"/>
                  <a:pt x="1518557" y="1747157"/>
                  <a:pt x="1518557" y="1747157"/>
                </a:cubicBezTo>
                <a:cubicBezTo>
                  <a:pt x="1534886" y="1752600"/>
                  <a:pt x="1552148" y="1755789"/>
                  <a:pt x="1567543" y="1763486"/>
                </a:cubicBezTo>
                <a:cubicBezTo>
                  <a:pt x="1585096" y="1772262"/>
                  <a:pt x="1597660" y="1801534"/>
                  <a:pt x="1616529" y="1796143"/>
                </a:cubicBezTo>
                <a:cubicBezTo>
                  <a:pt x="1646134" y="1787685"/>
                  <a:pt x="1655734" y="1747147"/>
                  <a:pt x="1681843" y="1730829"/>
                </a:cubicBezTo>
                <a:cubicBezTo>
                  <a:pt x="1700873" y="1718935"/>
                  <a:pt x="1725386" y="1719943"/>
                  <a:pt x="1747157" y="1714500"/>
                </a:cubicBezTo>
                <a:cubicBezTo>
                  <a:pt x="1766705" y="1694952"/>
                  <a:pt x="1793474" y="1658449"/>
                  <a:pt x="1828800" y="1665514"/>
                </a:cubicBezTo>
                <a:cubicBezTo>
                  <a:pt x="1843896" y="1668533"/>
                  <a:pt x="1850571" y="1687286"/>
                  <a:pt x="1861457" y="1698172"/>
                </a:cubicBezTo>
                <a:cubicBezTo>
                  <a:pt x="1888671" y="1687286"/>
                  <a:pt x="1918244" y="1681049"/>
                  <a:pt x="1943100" y="1665514"/>
                </a:cubicBezTo>
                <a:cubicBezTo>
                  <a:pt x="1962682" y="1653275"/>
                  <a:pt x="1973295" y="1629951"/>
                  <a:pt x="1992086" y="1616529"/>
                </a:cubicBezTo>
                <a:cubicBezTo>
                  <a:pt x="2027396" y="1591308"/>
                  <a:pt x="2066410" y="1580869"/>
                  <a:pt x="2106386" y="1567543"/>
                </a:cubicBezTo>
                <a:cubicBezTo>
                  <a:pt x="2122715" y="1583872"/>
                  <a:pt x="2132512" y="1619795"/>
                  <a:pt x="2155372" y="1616529"/>
                </a:cubicBezTo>
                <a:cubicBezTo>
                  <a:pt x="2185852" y="1612175"/>
                  <a:pt x="2195632" y="1569110"/>
                  <a:pt x="2220686" y="1551214"/>
                </a:cubicBezTo>
                <a:cubicBezTo>
                  <a:pt x="2234692" y="1541210"/>
                  <a:pt x="2253343" y="1540329"/>
                  <a:pt x="2269672" y="1534886"/>
                </a:cubicBezTo>
                <a:cubicBezTo>
                  <a:pt x="2291443" y="1513115"/>
                  <a:pt x="2306686" y="1481701"/>
                  <a:pt x="2334986" y="1469572"/>
                </a:cubicBezTo>
                <a:cubicBezTo>
                  <a:pt x="2350806" y="1462792"/>
                  <a:pt x="2366760" y="1485900"/>
                  <a:pt x="2383972" y="1485900"/>
                </a:cubicBezTo>
                <a:cubicBezTo>
                  <a:pt x="2406413" y="1485900"/>
                  <a:pt x="2427515" y="1475015"/>
                  <a:pt x="2449286" y="1469572"/>
                </a:cubicBezTo>
                <a:cubicBezTo>
                  <a:pt x="2465615" y="1447800"/>
                  <a:pt x="2480192" y="1424597"/>
                  <a:pt x="2498272" y="1404257"/>
                </a:cubicBezTo>
                <a:cubicBezTo>
                  <a:pt x="2523841" y="1375492"/>
                  <a:pt x="2579915" y="1322614"/>
                  <a:pt x="2579915" y="1322614"/>
                </a:cubicBezTo>
                <a:cubicBezTo>
                  <a:pt x="2596243" y="1328057"/>
                  <a:pt x="2611688" y="1338943"/>
                  <a:pt x="2628900" y="1338943"/>
                </a:cubicBezTo>
                <a:cubicBezTo>
                  <a:pt x="2685002" y="1338943"/>
                  <a:pt x="2697128" y="1296958"/>
                  <a:pt x="2726872" y="1257300"/>
                </a:cubicBezTo>
                <a:cubicBezTo>
                  <a:pt x="2748643" y="1262743"/>
                  <a:pt x="2774946" y="1287996"/>
                  <a:pt x="2792186" y="1273629"/>
                </a:cubicBezTo>
                <a:cubicBezTo>
                  <a:pt x="2818631" y="1251591"/>
                  <a:pt x="2796201" y="1194752"/>
                  <a:pt x="2824843" y="1175657"/>
                </a:cubicBezTo>
                <a:lnTo>
                  <a:pt x="2873829" y="1143000"/>
                </a:lnTo>
                <a:cubicBezTo>
                  <a:pt x="2890158" y="1153886"/>
                  <a:pt x="2903946" y="1181048"/>
                  <a:pt x="2922815" y="1175657"/>
                </a:cubicBezTo>
                <a:cubicBezTo>
                  <a:pt x="3005242" y="1152106"/>
                  <a:pt x="2975630" y="1109402"/>
                  <a:pt x="3004457" y="1061357"/>
                </a:cubicBezTo>
                <a:cubicBezTo>
                  <a:pt x="3012378" y="1048156"/>
                  <a:pt x="3027498" y="1040721"/>
                  <a:pt x="3037115" y="1028700"/>
                </a:cubicBezTo>
                <a:cubicBezTo>
                  <a:pt x="3090831" y="961556"/>
                  <a:pt x="3041058" y="989285"/>
                  <a:pt x="3118757" y="963386"/>
                </a:cubicBezTo>
                <a:cubicBezTo>
                  <a:pt x="3129643" y="947057"/>
                  <a:pt x="3137538" y="928277"/>
                  <a:pt x="3151415" y="914400"/>
                </a:cubicBezTo>
                <a:cubicBezTo>
                  <a:pt x="3165291" y="900524"/>
                  <a:pt x="3187837" y="896819"/>
                  <a:pt x="3200400" y="881743"/>
                </a:cubicBezTo>
                <a:cubicBezTo>
                  <a:pt x="3215983" y="863044"/>
                  <a:pt x="3215845" y="833641"/>
                  <a:pt x="3233057" y="816429"/>
                </a:cubicBezTo>
                <a:cubicBezTo>
                  <a:pt x="3245228" y="804258"/>
                  <a:pt x="3266648" y="807797"/>
                  <a:pt x="3282043" y="800100"/>
                </a:cubicBezTo>
                <a:cubicBezTo>
                  <a:pt x="3299596" y="791324"/>
                  <a:pt x="3314700" y="778329"/>
                  <a:pt x="3331029" y="767443"/>
                </a:cubicBezTo>
                <a:cubicBezTo>
                  <a:pt x="3397487" y="667755"/>
                  <a:pt x="3320230" y="750324"/>
                  <a:pt x="3429000" y="734786"/>
                </a:cubicBezTo>
                <a:cubicBezTo>
                  <a:pt x="3448427" y="732011"/>
                  <a:pt x="3462910" y="714692"/>
                  <a:pt x="3477986" y="702129"/>
                </a:cubicBezTo>
                <a:cubicBezTo>
                  <a:pt x="3525133" y="662840"/>
                  <a:pt x="3527518" y="652323"/>
                  <a:pt x="3559629" y="604157"/>
                </a:cubicBezTo>
                <a:cubicBezTo>
                  <a:pt x="3575958" y="609600"/>
                  <a:pt x="3594845" y="630813"/>
                  <a:pt x="3608615" y="620486"/>
                </a:cubicBezTo>
                <a:cubicBezTo>
                  <a:pt x="3626568" y="607021"/>
                  <a:pt x="3620542" y="577178"/>
                  <a:pt x="3624943" y="555172"/>
                </a:cubicBezTo>
                <a:cubicBezTo>
                  <a:pt x="3631436" y="522707"/>
                  <a:pt x="3635829" y="489857"/>
                  <a:pt x="3641272" y="457200"/>
                </a:cubicBezTo>
                <a:cubicBezTo>
                  <a:pt x="3657600" y="473529"/>
                  <a:pt x="3675474" y="488446"/>
                  <a:pt x="3690257" y="506186"/>
                </a:cubicBezTo>
                <a:cubicBezTo>
                  <a:pt x="3702820" y="521262"/>
                  <a:pt x="3711140" y="570872"/>
                  <a:pt x="3722915" y="555172"/>
                </a:cubicBezTo>
                <a:cubicBezTo>
                  <a:pt x="3746007" y="524383"/>
                  <a:pt x="3731695" y="478611"/>
                  <a:pt x="3739243" y="440872"/>
                </a:cubicBezTo>
                <a:cubicBezTo>
                  <a:pt x="3742619" y="423994"/>
                  <a:pt x="3744820" y="405326"/>
                  <a:pt x="3755572" y="391886"/>
                </a:cubicBezTo>
                <a:cubicBezTo>
                  <a:pt x="3767831" y="376562"/>
                  <a:pt x="3788229" y="370115"/>
                  <a:pt x="3804557" y="359229"/>
                </a:cubicBezTo>
                <a:cubicBezTo>
                  <a:pt x="3815443" y="370115"/>
                  <a:pt x="3824406" y="400425"/>
                  <a:pt x="3837215" y="391886"/>
                </a:cubicBezTo>
                <a:cubicBezTo>
                  <a:pt x="3855887" y="379438"/>
                  <a:pt x="3843507" y="346644"/>
                  <a:pt x="3853543" y="326572"/>
                </a:cubicBezTo>
                <a:cubicBezTo>
                  <a:pt x="3871096" y="291466"/>
                  <a:pt x="3918857" y="228600"/>
                  <a:pt x="3918857" y="228600"/>
                </a:cubicBezTo>
                <a:cubicBezTo>
                  <a:pt x="3929743" y="239486"/>
                  <a:pt x="3941898" y="249236"/>
                  <a:pt x="3951515" y="261257"/>
                </a:cubicBezTo>
                <a:cubicBezTo>
                  <a:pt x="3963774" y="276581"/>
                  <a:pt x="3968472" y="322018"/>
                  <a:pt x="3984172" y="310243"/>
                </a:cubicBezTo>
                <a:cubicBezTo>
                  <a:pt x="4011711" y="289589"/>
                  <a:pt x="3992488" y="236613"/>
                  <a:pt x="4016829" y="212272"/>
                </a:cubicBezTo>
                <a:lnTo>
                  <a:pt x="4049486" y="179614"/>
                </a:lnTo>
                <a:cubicBezTo>
                  <a:pt x="4060372" y="190500"/>
                  <a:pt x="4066958" y="214803"/>
                  <a:pt x="4082143" y="212272"/>
                </a:cubicBezTo>
                <a:cubicBezTo>
                  <a:pt x="4105429" y="208391"/>
                  <a:pt x="4158955" y="151788"/>
                  <a:pt x="4180115" y="130629"/>
                </a:cubicBezTo>
                <a:cubicBezTo>
                  <a:pt x="4290577" y="162189"/>
                  <a:pt x="4281310" y="184770"/>
                  <a:pt x="4376057" y="130629"/>
                </a:cubicBezTo>
                <a:cubicBezTo>
                  <a:pt x="4389424" y="122991"/>
                  <a:pt x="4397829" y="108858"/>
                  <a:pt x="4408715" y="97972"/>
                </a:cubicBezTo>
                <a:cubicBezTo>
                  <a:pt x="4425043" y="108858"/>
                  <a:pt x="4440148" y="139405"/>
                  <a:pt x="4457700" y="130629"/>
                </a:cubicBezTo>
                <a:cubicBezTo>
                  <a:pt x="4505893" y="106532"/>
                  <a:pt x="4520884" y="33368"/>
                  <a:pt x="4572000" y="16329"/>
                </a:cubicBezTo>
                <a:lnTo>
                  <a:pt x="4620986" y="0"/>
                </a:lnTo>
                <a:cubicBezTo>
                  <a:pt x="4677274" y="18763"/>
                  <a:pt x="4657802" y="28500"/>
                  <a:pt x="4686300" y="0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CC21F051-6263-A243-982B-FC7267BDD6C0}"/>
              </a:ext>
            </a:extLst>
          </p:cNvPr>
          <p:cNvSpPr/>
          <p:nvPr/>
        </p:nvSpPr>
        <p:spPr>
          <a:xfrm>
            <a:off x="1631714" y="4327286"/>
            <a:ext cx="4114800" cy="538843"/>
          </a:xfrm>
          <a:custGeom>
            <a:avLst/>
            <a:gdLst>
              <a:gd name="connsiteX0" fmla="*/ 0 w 5486400"/>
              <a:gd name="connsiteY0" fmla="*/ 718457 h 718457"/>
              <a:gd name="connsiteX1" fmla="*/ 114300 w 5486400"/>
              <a:gd name="connsiteY1" fmla="*/ 702129 h 718457"/>
              <a:gd name="connsiteX2" fmla="*/ 179614 w 5486400"/>
              <a:gd name="connsiteY2" fmla="*/ 636815 h 718457"/>
              <a:gd name="connsiteX3" fmla="*/ 244928 w 5486400"/>
              <a:gd name="connsiteY3" fmla="*/ 620486 h 718457"/>
              <a:gd name="connsiteX4" fmla="*/ 310243 w 5486400"/>
              <a:gd name="connsiteY4" fmla="*/ 669472 h 718457"/>
              <a:gd name="connsiteX5" fmla="*/ 359228 w 5486400"/>
              <a:gd name="connsiteY5" fmla="*/ 636815 h 718457"/>
              <a:gd name="connsiteX6" fmla="*/ 440871 w 5486400"/>
              <a:gd name="connsiteY6" fmla="*/ 571500 h 718457"/>
              <a:gd name="connsiteX7" fmla="*/ 522514 w 5486400"/>
              <a:gd name="connsiteY7" fmla="*/ 555172 h 718457"/>
              <a:gd name="connsiteX8" fmla="*/ 587828 w 5486400"/>
              <a:gd name="connsiteY8" fmla="*/ 538843 h 718457"/>
              <a:gd name="connsiteX9" fmla="*/ 636814 w 5486400"/>
              <a:gd name="connsiteY9" fmla="*/ 555172 h 718457"/>
              <a:gd name="connsiteX10" fmla="*/ 734786 w 5486400"/>
              <a:gd name="connsiteY10" fmla="*/ 506186 h 718457"/>
              <a:gd name="connsiteX11" fmla="*/ 832757 w 5486400"/>
              <a:gd name="connsiteY11" fmla="*/ 424543 h 718457"/>
              <a:gd name="connsiteX12" fmla="*/ 898071 w 5486400"/>
              <a:gd name="connsiteY12" fmla="*/ 457200 h 718457"/>
              <a:gd name="connsiteX13" fmla="*/ 963386 w 5486400"/>
              <a:gd name="connsiteY13" fmla="*/ 489857 h 718457"/>
              <a:gd name="connsiteX14" fmla="*/ 1077686 w 5486400"/>
              <a:gd name="connsiteY14" fmla="*/ 391886 h 718457"/>
              <a:gd name="connsiteX15" fmla="*/ 1143000 w 5486400"/>
              <a:gd name="connsiteY15" fmla="*/ 424543 h 718457"/>
              <a:gd name="connsiteX16" fmla="*/ 1175657 w 5486400"/>
              <a:gd name="connsiteY16" fmla="*/ 473529 h 718457"/>
              <a:gd name="connsiteX17" fmla="*/ 1191986 w 5486400"/>
              <a:gd name="connsiteY17" fmla="*/ 424543 h 718457"/>
              <a:gd name="connsiteX18" fmla="*/ 1240971 w 5486400"/>
              <a:gd name="connsiteY18" fmla="*/ 391886 h 718457"/>
              <a:gd name="connsiteX19" fmla="*/ 1355271 w 5486400"/>
              <a:gd name="connsiteY19" fmla="*/ 293915 h 718457"/>
              <a:gd name="connsiteX20" fmla="*/ 1404257 w 5486400"/>
              <a:gd name="connsiteY20" fmla="*/ 391886 h 718457"/>
              <a:gd name="connsiteX21" fmla="*/ 1518557 w 5486400"/>
              <a:gd name="connsiteY21" fmla="*/ 293915 h 718457"/>
              <a:gd name="connsiteX22" fmla="*/ 1600200 w 5486400"/>
              <a:gd name="connsiteY22" fmla="*/ 424543 h 718457"/>
              <a:gd name="connsiteX23" fmla="*/ 1632857 w 5486400"/>
              <a:gd name="connsiteY23" fmla="*/ 522515 h 718457"/>
              <a:gd name="connsiteX24" fmla="*/ 1779814 w 5486400"/>
              <a:gd name="connsiteY24" fmla="*/ 440872 h 718457"/>
              <a:gd name="connsiteX25" fmla="*/ 1861457 w 5486400"/>
              <a:gd name="connsiteY25" fmla="*/ 457200 h 718457"/>
              <a:gd name="connsiteX26" fmla="*/ 1894114 w 5486400"/>
              <a:gd name="connsiteY26" fmla="*/ 506186 h 718457"/>
              <a:gd name="connsiteX27" fmla="*/ 2041071 w 5486400"/>
              <a:gd name="connsiteY27" fmla="*/ 522515 h 718457"/>
              <a:gd name="connsiteX28" fmla="*/ 2155371 w 5486400"/>
              <a:gd name="connsiteY28" fmla="*/ 489857 h 718457"/>
              <a:gd name="connsiteX29" fmla="*/ 2220686 w 5486400"/>
              <a:gd name="connsiteY29" fmla="*/ 538843 h 718457"/>
              <a:gd name="connsiteX30" fmla="*/ 2237014 w 5486400"/>
              <a:gd name="connsiteY30" fmla="*/ 587829 h 718457"/>
              <a:gd name="connsiteX31" fmla="*/ 2253343 w 5486400"/>
              <a:gd name="connsiteY31" fmla="*/ 538843 h 718457"/>
              <a:gd name="connsiteX32" fmla="*/ 2302328 w 5486400"/>
              <a:gd name="connsiteY32" fmla="*/ 506186 h 718457"/>
              <a:gd name="connsiteX33" fmla="*/ 2351314 w 5486400"/>
              <a:gd name="connsiteY33" fmla="*/ 522515 h 718457"/>
              <a:gd name="connsiteX34" fmla="*/ 2383971 w 5486400"/>
              <a:gd name="connsiteY34" fmla="*/ 489857 h 718457"/>
              <a:gd name="connsiteX35" fmla="*/ 2498271 w 5486400"/>
              <a:gd name="connsiteY35" fmla="*/ 424543 h 718457"/>
              <a:gd name="connsiteX36" fmla="*/ 2563586 w 5486400"/>
              <a:gd name="connsiteY36" fmla="*/ 457200 h 718457"/>
              <a:gd name="connsiteX37" fmla="*/ 2596243 w 5486400"/>
              <a:gd name="connsiteY37" fmla="*/ 506186 h 718457"/>
              <a:gd name="connsiteX38" fmla="*/ 2612571 w 5486400"/>
              <a:gd name="connsiteY38" fmla="*/ 457200 h 718457"/>
              <a:gd name="connsiteX39" fmla="*/ 2677886 w 5486400"/>
              <a:gd name="connsiteY39" fmla="*/ 440872 h 718457"/>
              <a:gd name="connsiteX40" fmla="*/ 2743200 w 5486400"/>
              <a:gd name="connsiteY40" fmla="*/ 522515 h 718457"/>
              <a:gd name="connsiteX41" fmla="*/ 2759528 w 5486400"/>
              <a:gd name="connsiteY41" fmla="*/ 571500 h 718457"/>
              <a:gd name="connsiteX42" fmla="*/ 2792186 w 5486400"/>
              <a:gd name="connsiteY42" fmla="*/ 538843 h 718457"/>
              <a:gd name="connsiteX43" fmla="*/ 2890157 w 5486400"/>
              <a:gd name="connsiteY43" fmla="*/ 587829 h 718457"/>
              <a:gd name="connsiteX44" fmla="*/ 2906486 w 5486400"/>
              <a:gd name="connsiteY44" fmla="*/ 636815 h 718457"/>
              <a:gd name="connsiteX45" fmla="*/ 2939143 w 5486400"/>
              <a:gd name="connsiteY45" fmla="*/ 604157 h 718457"/>
              <a:gd name="connsiteX46" fmla="*/ 3053443 w 5486400"/>
              <a:gd name="connsiteY46" fmla="*/ 571500 h 718457"/>
              <a:gd name="connsiteX47" fmla="*/ 3102428 w 5486400"/>
              <a:gd name="connsiteY47" fmla="*/ 587829 h 718457"/>
              <a:gd name="connsiteX48" fmla="*/ 3167743 w 5486400"/>
              <a:gd name="connsiteY48" fmla="*/ 669472 h 718457"/>
              <a:gd name="connsiteX49" fmla="*/ 3184071 w 5486400"/>
              <a:gd name="connsiteY49" fmla="*/ 620486 h 718457"/>
              <a:gd name="connsiteX50" fmla="*/ 3233057 w 5486400"/>
              <a:gd name="connsiteY50" fmla="*/ 604157 h 718457"/>
              <a:gd name="connsiteX51" fmla="*/ 3331028 w 5486400"/>
              <a:gd name="connsiteY51" fmla="*/ 653143 h 718457"/>
              <a:gd name="connsiteX52" fmla="*/ 3380014 w 5486400"/>
              <a:gd name="connsiteY52" fmla="*/ 620486 h 718457"/>
              <a:gd name="connsiteX53" fmla="*/ 3429000 w 5486400"/>
              <a:gd name="connsiteY53" fmla="*/ 604157 h 718457"/>
              <a:gd name="connsiteX54" fmla="*/ 3494314 w 5486400"/>
              <a:gd name="connsiteY54" fmla="*/ 571500 h 718457"/>
              <a:gd name="connsiteX55" fmla="*/ 3543300 w 5486400"/>
              <a:gd name="connsiteY55" fmla="*/ 587829 h 718457"/>
              <a:gd name="connsiteX56" fmla="*/ 3559628 w 5486400"/>
              <a:gd name="connsiteY56" fmla="*/ 506186 h 718457"/>
              <a:gd name="connsiteX57" fmla="*/ 3592286 w 5486400"/>
              <a:gd name="connsiteY57" fmla="*/ 457200 h 718457"/>
              <a:gd name="connsiteX58" fmla="*/ 3641271 w 5486400"/>
              <a:gd name="connsiteY58" fmla="*/ 375557 h 718457"/>
              <a:gd name="connsiteX59" fmla="*/ 3690257 w 5486400"/>
              <a:gd name="connsiteY59" fmla="*/ 228600 h 718457"/>
              <a:gd name="connsiteX60" fmla="*/ 3706586 w 5486400"/>
              <a:gd name="connsiteY60" fmla="*/ 179615 h 718457"/>
              <a:gd name="connsiteX61" fmla="*/ 3755571 w 5486400"/>
              <a:gd name="connsiteY61" fmla="*/ 146957 h 718457"/>
              <a:gd name="connsiteX62" fmla="*/ 3837214 w 5486400"/>
              <a:gd name="connsiteY62" fmla="*/ 48986 h 718457"/>
              <a:gd name="connsiteX63" fmla="*/ 3886200 w 5486400"/>
              <a:gd name="connsiteY63" fmla="*/ 32657 h 718457"/>
              <a:gd name="connsiteX64" fmla="*/ 3951514 w 5486400"/>
              <a:gd name="connsiteY64" fmla="*/ 48986 h 718457"/>
              <a:gd name="connsiteX65" fmla="*/ 4033157 w 5486400"/>
              <a:gd name="connsiteY65" fmla="*/ 65315 h 718457"/>
              <a:gd name="connsiteX66" fmla="*/ 4082143 w 5486400"/>
              <a:gd name="connsiteY66" fmla="*/ 97972 h 718457"/>
              <a:gd name="connsiteX67" fmla="*/ 4131128 w 5486400"/>
              <a:gd name="connsiteY67" fmla="*/ 146957 h 718457"/>
              <a:gd name="connsiteX68" fmla="*/ 4163786 w 5486400"/>
              <a:gd name="connsiteY68" fmla="*/ 97972 h 718457"/>
              <a:gd name="connsiteX69" fmla="*/ 4212771 w 5486400"/>
              <a:gd name="connsiteY69" fmla="*/ 114300 h 718457"/>
              <a:gd name="connsiteX70" fmla="*/ 4261757 w 5486400"/>
              <a:gd name="connsiteY70" fmla="*/ 163286 h 718457"/>
              <a:gd name="connsiteX71" fmla="*/ 4359728 w 5486400"/>
              <a:gd name="connsiteY71" fmla="*/ 97972 h 718457"/>
              <a:gd name="connsiteX72" fmla="*/ 4425043 w 5486400"/>
              <a:gd name="connsiteY72" fmla="*/ 114300 h 718457"/>
              <a:gd name="connsiteX73" fmla="*/ 4457700 w 5486400"/>
              <a:gd name="connsiteY73" fmla="*/ 163286 h 718457"/>
              <a:gd name="connsiteX74" fmla="*/ 4555671 w 5486400"/>
              <a:gd name="connsiteY74" fmla="*/ 130629 h 718457"/>
              <a:gd name="connsiteX75" fmla="*/ 4604657 w 5486400"/>
              <a:gd name="connsiteY75" fmla="*/ 163286 h 718457"/>
              <a:gd name="connsiteX76" fmla="*/ 4702628 w 5486400"/>
              <a:gd name="connsiteY76" fmla="*/ 114300 h 718457"/>
              <a:gd name="connsiteX77" fmla="*/ 4800600 w 5486400"/>
              <a:gd name="connsiteY77" fmla="*/ 81643 h 718457"/>
              <a:gd name="connsiteX78" fmla="*/ 4849586 w 5486400"/>
              <a:gd name="connsiteY78" fmla="*/ 114300 h 718457"/>
              <a:gd name="connsiteX79" fmla="*/ 4947557 w 5486400"/>
              <a:gd name="connsiteY79" fmla="*/ 48986 h 718457"/>
              <a:gd name="connsiteX80" fmla="*/ 5045528 w 5486400"/>
              <a:gd name="connsiteY80" fmla="*/ 0 h 718457"/>
              <a:gd name="connsiteX81" fmla="*/ 5192486 w 5486400"/>
              <a:gd name="connsiteY81" fmla="*/ 48986 h 718457"/>
              <a:gd name="connsiteX82" fmla="*/ 5257800 w 5486400"/>
              <a:gd name="connsiteY82" fmla="*/ 16329 h 718457"/>
              <a:gd name="connsiteX83" fmla="*/ 5323114 w 5486400"/>
              <a:gd name="connsiteY83" fmla="*/ 32657 h 718457"/>
              <a:gd name="connsiteX84" fmla="*/ 5437414 w 5486400"/>
              <a:gd name="connsiteY84" fmla="*/ 65315 h 718457"/>
              <a:gd name="connsiteX85" fmla="*/ 5486400 w 5486400"/>
              <a:gd name="connsiteY85" fmla="*/ 65315 h 718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5486400" h="718457">
                <a:moveTo>
                  <a:pt x="0" y="718457"/>
                </a:moveTo>
                <a:cubicBezTo>
                  <a:pt x="38100" y="713014"/>
                  <a:pt x="79263" y="718055"/>
                  <a:pt x="114300" y="702129"/>
                </a:cubicBezTo>
                <a:cubicBezTo>
                  <a:pt x="142330" y="689388"/>
                  <a:pt x="153505" y="653133"/>
                  <a:pt x="179614" y="636815"/>
                </a:cubicBezTo>
                <a:cubicBezTo>
                  <a:pt x="198644" y="624921"/>
                  <a:pt x="223157" y="625929"/>
                  <a:pt x="244928" y="620486"/>
                </a:cubicBezTo>
                <a:cubicBezTo>
                  <a:pt x="266700" y="636815"/>
                  <a:pt x="283302" y="665623"/>
                  <a:pt x="310243" y="669472"/>
                </a:cubicBezTo>
                <a:cubicBezTo>
                  <a:pt x="329670" y="672247"/>
                  <a:pt x="343904" y="649074"/>
                  <a:pt x="359228" y="636815"/>
                </a:cubicBezTo>
                <a:cubicBezTo>
                  <a:pt x="475561" y="543748"/>
                  <a:pt x="290103" y="672013"/>
                  <a:pt x="440871" y="571500"/>
                </a:cubicBezTo>
                <a:cubicBezTo>
                  <a:pt x="533400" y="633185"/>
                  <a:pt x="451757" y="602343"/>
                  <a:pt x="522514" y="555172"/>
                </a:cubicBezTo>
                <a:cubicBezTo>
                  <a:pt x="541186" y="542724"/>
                  <a:pt x="566057" y="544286"/>
                  <a:pt x="587828" y="538843"/>
                </a:cubicBezTo>
                <a:cubicBezTo>
                  <a:pt x="604157" y="544286"/>
                  <a:pt x="619602" y="555172"/>
                  <a:pt x="636814" y="555172"/>
                </a:cubicBezTo>
                <a:cubicBezTo>
                  <a:pt x="709667" y="555172"/>
                  <a:pt x="691333" y="540948"/>
                  <a:pt x="734786" y="506186"/>
                </a:cubicBezTo>
                <a:cubicBezTo>
                  <a:pt x="848446" y="415259"/>
                  <a:pt x="716400" y="540900"/>
                  <a:pt x="832757" y="424543"/>
                </a:cubicBezTo>
                <a:cubicBezTo>
                  <a:pt x="854528" y="435429"/>
                  <a:pt x="880859" y="439988"/>
                  <a:pt x="898071" y="457200"/>
                </a:cubicBezTo>
                <a:cubicBezTo>
                  <a:pt x="952500" y="511629"/>
                  <a:pt x="865414" y="522515"/>
                  <a:pt x="963386" y="489857"/>
                </a:cubicBezTo>
                <a:cubicBezTo>
                  <a:pt x="980833" y="472410"/>
                  <a:pt x="1053746" y="394879"/>
                  <a:pt x="1077686" y="391886"/>
                </a:cubicBezTo>
                <a:cubicBezTo>
                  <a:pt x="1101839" y="388867"/>
                  <a:pt x="1121229" y="413657"/>
                  <a:pt x="1143000" y="424543"/>
                </a:cubicBezTo>
                <a:cubicBezTo>
                  <a:pt x="1153886" y="440872"/>
                  <a:pt x="1156032" y="473529"/>
                  <a:pt x="1175657" y="473529"/>
                </a:cubicBezTo>
                <a:cubicBezTo>
                  <a:pt x="1192869" y="473529"/>
                  <a:pt x="1181234" y="437983"/>
                  <a:pt x="1191986" y="424543"/>
                </a:cubicBezTo>
                <a:cubicBezTo>
                  <a:pt x="1204245" y="409219"/>
                  <a:pt x="1227095" y="405762"/>
                  <a:pt x="1240971" y="391886"/>
                </a:cubicBezTo>
                <a:cubicBezTo>
                  <a:pt x="1346954" y="285903"/>
                  <a:pt x="1227699" y="357701"/>
                  <a:pt x="1355271" y="293915"/>
                </a:cubicBezTo>
                <a:cubicBezTo>
                  <a:pt x="1359298" y="305994"/>
                  <a:pt x="1383156" y="391886"/>
                  <a:pt x="1404257" y="391886"/>
                </a:cubicBezTo>
                <a:cubicBezTo>
                  <a:pt x="1425202" y="391886"/>
                  <a:pt x="1503651" y="308821"/>
                  <a:pt x="1518557" y="293915"/>
                </a:cubicBezTo>
                <a:cubicBezTo>
                  <a:pt x="1583628" y="358985"/>
                  <a:pt x="1564857" y="327350"/>
                  <a:pt x="1600200" y="424543"/>
                </a:cubicBezTo>
                <a:cubicBezTo>
                  <a:pt x="1611964" y="456894"/>
                  <a:pt x="1632857" y="522515"/>
                  <a:pt x="1632857" y="522515"/>
                </a:cubicBezTo>
                <a:cubicBezTo>
                  <a:pt x="1638191" y="519315"/>
                  <a:pt x="1760647" y="443002"/>
                  <a:pt x="1779814" y="440872"/>
                </a:cubicBezTo>
                <a:cubicBezTo>
                  <a:pt x="1807397" y="437807"/>
                  <a:pt x="1834243" y="451757"/>
                  <a:pt x="1861457" y="457200"/>
                </a:cubicBezTo>
                <a:cubicBezTo>
                  <a:pt x="1872343" y="473529"/>
                  <a:pt x="1875671" y="499479"/>
                  <a:pt x="1894114" y="506186"/>
                </a:cubicBezTo>
                <a:cubicBezTo>
                  <a:pt x="1940434" y="523030"/>
                  <a:pt x="1991784" y="522515"/>
                  <a:pt x="2041071" y="522515"/>
                </a:cubicBezTo>
                <a:cubicBezTo>
                  <a:pt x="2061576" y="522515"/>
                  <a:pt x="2132269" y="497558"/>
                  <a:pt x="2155371" y="489857"/>
                </a:cubicBezTo>
                <a:cubicBezTo>
                  <a:pt x="2177143" y="506186"/>
                  <a:pt x="2203264" y="517936"/>
                  <a:pt x="2220686" y="538843"/>
                </a:cubicBezTo>
                <a:cubicBezTo>
                  <a:pt x="2231705" y="552066"/>
                  <a:pt x="2219802" y="587829"/>
                  <a:pt x="2237014" y="587829"/>
                </a:cubicBezTo>
                <a:cubicBezTo>
                  <a:pt x="2254226" y="587829"/>
                  <a:pt x="2242591" y="552283"/>
                  <a:pt x="2253343" y="538843"/>
                </a:cubicBezTo>
                <a:cubicBezTo>
                  <a:pt x="2265602" y="523519"/>
                  <a:pt x="2286000" y="517072"/>
                  <a:pt x="2302328" y="506186"/>
                </a:cubicBezTo>
                <a:cubicBezTo>
                  <a:pt x="2318657" y="511629"/>
                  <a:pt x="2334436" y="525891"/>
                  <a:pt x="2351314" y="522515"/>
                </a:cubicBezTo>
                <a:cubicBezTo>
                  <a:pt x="2366410" y="519496"/>
                  <a:pt x="2371950" y="499474"/>
                  <a:pt x="2383971" y="489857"/>
                </a:cubicBezTo>
                <a:cubicBezTo>
                  <a:pt x="2422435" y="459086"/>
                  <a:pt x="2453576" y="446890"/>
                  <a:pt x="2498271" y="424543"/>
                </a:cubicBezTo>
                <a:cubicBezTo>
                  <a:pt x="2520043" y="435429"/>
                  <a:pt x="2544886" y="441617"/>
                  <a:pt x="2563586" y="457200"/>
                </a:cubicBezTo>
                <a:cubicBezTo>
                  <a:pt x="2578662" y="469763"/>
                  <a:pt x="2576618" y="506186"/>
                  <a:pt x="2596243" y="506186"/>
                </a:cubicBezTo>
                <a:cubicBezTo>
                  <a:pt x="2613455" y="506186"/>
                  <a:pt x="2599131" y="467952"/>
                  <a:pt x="2612571" y="457200"/>
                </a:cubicBezTo>
                <a:cubicBezTo>
                  <a:pt x="2630095" y="443181"/>
                  <a:pt x="2656114" y="446315"/>
                  <a:pt x="2677886" y="440872"/>
                </a:cubicBezTo>
                <a:cubicBezTo>
                  <a:pt x="2699657" y="468086"/>
                  <a:pt x="2724729" y="492961"/>
                  <a:pt x="2743200" y="522515"/>
                </a:cubicBezTo>
                <a:cubicBezTo>
                  <a:pt x="2752322" y="537110"/>
                  <a:pt x="2743200" y="566057"/>
                  <a:pt x="2759528" y="571500"/>
                </a:cubicBezTo>
                <a:cubicBezTo>
                  <a:pt x="2774133" y="576368"/>
                  <a:pt x="2781300" y="549729"/>
                  <a:pt x="2792186" y="538843"/>
                </a:cubicBezTo>
                <a:cubicBezTo>
                  <a:pt x="2824455" y="549600"/>
                  <a:pt x="2867137" y="559054"/>
                  <a:pt x="2890157" y="587829"/>
                </a:cubicBezTo>
                <a:cubicBezTo>
                  <a:pt x="2900909" y="601269"/>
                  <a:pt x="2901043" y="620486"/>
                  <a:pt x="2906486" y="636815"/>
                </a:cubicBezTo>
                <a:cubicBezTo>
                  <a:pt x="2917372" y="625929"/>
                  <a:pt x="2925942" y="612078"/>
                  <a:pt x="2939143" y="604157"/>
                </a:cubicBezTo>
                <a:cubicBezTo>
                  <a:pt x="2955873" y="594119"/>
                  <a:pt x="3041247" y="574549"/>
                  <a:pt x="3053443" y="571500"/>
                </a:cubicBezTo>
                <a:cubicBezTo>
                  <a:pt x="3069771" y="576943"/>
                  <a:pt x="3087669" y="578974"/>
                  <a:pt x="3102428" y="587829"/>
                </a:cubicBezTo>
                <a:cubicBezTo>
                  <a:pt x="3128283" y="603342"/>
                  <a:pt x="3152908" y="647220"/>
                  <a:pt x="3167743" y="669472"/>
                </a:cubicBezTo>
                <a:cubicBezTo>
                  <a:pt x="3173186" y="653143"/>
                  <a:pt x="3171900" y="632657"/>
                  <a:pt x="3184071" y="620486"/>
                </a:cubicBezTo>
                <a:cubicBezTo>
                  <a:pt x="3196242" y="608315"/>
                  <a:pt x="3215845" y="604157"/>
                  <a:pt x="3233057" y="604157"/>
                </a:cubicBezTo>
                <a:cubicBezTo>
                  <a:pt x="3266858" y="604157"/>
                  <a:pt x="3306261" y="636632"/>
                  <a:pt x="3331028" y="653143"/>
                </a:cubicBezTo>
                <a:cubicBezTo>
                  <a:pt x="3347357" y="642257"/>
                  <a:pt x="3362461" y="629262"/>
                  <a:pt x="3380014" y="620486"/>
                </a:cubicBezTo>
                <a:cubicBezTo>
                  <a:pt x="3395409" y="612789"/>
                  <a:pt x="3413180" y="610937"/>
                  <a:pt x="3429000" y="604157"/>
                </a:cubicBezTo>
                <a:cubicBezTo>
                  <a:pt x="3451373" y="594569"/>
                  <a:pt x="3472543" y="582386"/>
                  <a:pt x="3494314" y="571500"/>
                </a:cubicBezTo>
                <a:cubicBezTo>
                  <a:pt x="3510643" y="576943"/>
                  <a:pt x="3531129" y="600000"/>
                  <a:pt x="3543300" y="587829"/>
                </a:cubicBezTo>
                <a:cubicBezTo>
                  <a:pt x="3562925" y="568204"/>
                  <a:pt x="3549883" y="532172"/>
                  <a:pt x="3559628" y="506186"/>
                </a:cubicBezTo>
                <a:cubicBezTo>
                  <a:pt x="3566519" y="487811"/>
                  <a:pt x="3581400" y="473529"/>
                  <a:pt x="3592286" y="457200"/>
                </a:cubicBezTo>
                <a:cubicBezTo>
                  <a:pt x="3643550" y="303404"/>
                  <a:pt x="3569549" y="501070"/>
                  <a:pt x="3641271" y="375557"/>
                </a:cubicBezTo>
                <a:cubicBezTo>
                  <a:pt x="3673442" y="319258"/>
                  <a:pt x="3673573" y="286992"/>
                  <a:pt x="3690257" y="228600"/>
                </a:cubicBezTo>
                <a:cubicBezTo>
                  <a:pt x="3694986" y="212051"/>
                  <a:pt x="3695834" y="193055"/>
                  <a:pt x="3706586" y="179615"/>
                </a:cubicBezTo>
                <a:cubicBezTo>
                  <a:pt x="3718845" y="164291"/>
                  <a:pt x="3739243" y="157843"/>
                  <a:pt x="3755571" y="146957"/>
                </a:cubicBezTo>
                <a:cubicBezTo>
                  <a:pt x="3779668" y="110811"/>
                  <a:pt x="3799497" y="74131"/>
                  <a:pt x="3837214" y="48986"/>
                </a:cubicBezTo>
                <a:cubicBezTo>
                  <a:pt x="3851535" y="39438"/>
                  <a:pt x="3869871" y="38100"/>
                  <a:pt x="3886200" y="32657"/>
                </a:cubicBezTo>
                <a:cubicBezTo>
                  <a:pt x="3907971" y="38100"/>
                  <a:pt x="3932842" y="36538"/>
                  <a:pt x="3951514" y="48986"/>
                </a:cubicBezTo>
                <a:cubicBezTo>
                  <a:pt x="4022271" y="96158"/>
                  <a:pt x="3940628" y="127000"/>
                  <a:pt x="4033157" y="65315"/>
                </a:cubicBezTo>
                <a:cubicBezTo>
                  <a:pt x="4049486" y="76201"/>
                  <a:pt x="4067067" y="85409"/>
                  <a:pt x="4082143" y="97972"/>
                </a:cubicBezTo>
                <a:cubicBezTo>
                  <a:pt x="4099883" y="112755"/>
                  <a:pt x="4108036" y="146957"/>
                  <a:pt x="4131128" y="146957"/>
                </a:cubicBezTo>
                <a:cubicBezTo>
                  <a:pt x="4150752" y="146957"/>
                  <a:pt x="4152900" y="114300"/>
                  <a:pt x="4163786" y="97972"/>
                </a:cubicBezTo>
                <a:cubicBezTo>
                  <a:pt x="4180114" y="103415"/>
                  <a:pt x="4198450" y="104753"/>
                  <a:pt x="4212771" y="114300"/>
                </a:cubicBezTo>
                <a:cubicBezTo>
                  <a:pt x="4231985" y="127109"/>
                  <a:pt x="4238806" y="165836"/>
                  <a:pt x="4261757" y="163286"/>
                </a:cubicBezTo>
                <a:cubicBezTo>
                  <a:pt x="4300766" y="158952"/>
                  <a:pt x="4359728" y="97972"/>
                  <a:pt x="4359728" y="97972"/>
                </a:cubicBezTo>
                <a:cubicBezTo>
                  <a:pt x="4381500" y="103415"/>
                  <a:pt x="4406370" y="101852"/>
                  <a:pt x="4425043" y="114300"/>
                </a:cubicBezTo>
                <a:cubicBezTo>
                  <a:pt x="4441372" y="125186"/>
                  <a:pt x="4438227" y="160852"/>
                  <a:pt x="4457700" y="163286"/>
                </a:cubicBezTo>
                <a:cubicBezTo>
                  <a:pt x="4491858" y="167556"/>
                  <a:pt x="4555671" y="130629"/>
                  <a:pt x="4555671" y="130629"/>
                </a:cubicBezTo>
                <a:cubicBezTo>
                  <a:pt x="4572000" y="141515"/>
                  <a:pt x="4585299" y="160060"/>
                  <a:pt x="4604657" y="163286"/>
                </a:cubicBezTo>
                <a:cubicBezTo>
                  <a:pt x="4631698" y="167793"/>
                  <a:pt x="4685569" y="125673"/>
                  <a:pt x="4702628" y="114300"/>
                </a:cubicBezTo>
                <a:cubicBezTo>
                  <a:pt x="4849492" y="163256"/>
                  <a:pt x="4637518" y="108824"/>
                  <a:pt x="4800600" y="81643"/>
                </a:cubicBezTo>
                <a:cubicBezTo>
                  <a:pt x="4819958" y="78417"/>
                  <a:pt x="4833257" y="103414"/>
                  <a:pt x="4849586" y="114300"/>
                </a:cubicBezTo>
                <a:cubicBezTo>
                  <a:pt x="4935673" y="85605"/>
                  <a:pt x="4866015" y="116938"/>
                  <a:pt x="4947557" y="48986"/>
                </a:cubicBezTo>
                <a:cubicBezTo>
                  <a:pt x="4989761" y="13817"/>
                  <a:pt x="4996434" y="16365"/>
                  <a:pt x="5045528" y="0"/>
                </a:cubicBezTo>
                <a:cubicBezTo>
                  <a:pt x="5097871" y="34895"/>
                  <a:pt x="5115967" y="56638"/>
                  <a:pt x="5192486" y="48986"/>
                </a:cubicBezTo>
                <a:cubicBezTo>
                  <a:pt x="5216706" y="46564"/>
                  <a:pt x="5236029" y="27215"/>
                  <a:pt x="5257800" y="16329"/>
                </a:cubicBezTo>
                <a:cubicBezTo>
                  <a:pt x="5279571" y="21772"/>
                  <a:pt x="5301536" y="26492"/>
                  <a:pt x="5323114" y="32657"/>
                </a:cubicBezTo>
                <a:cubicBezTo>
                  <a:pt x="5369641" y="45950"/>
                  <a:pt x="5386367" y="58022"/>
                  <a:pt x="5437414" y="65315"/>
                </a:cubicBezTo>
                <a:cubicBezTo>
                  <a:pt x="5453579" y="67624"/>
                  <a:pt x="5470071" y="65315"/>
                  <a:pt x="5486400" y="65315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885381E-A3ED-794F-86D0-01D481CCAB57}"/>
              </a:ext>
            </a:extLst>
          </p:cNvPr>
          <p:cNvSpPr txBox="1"/>
          <p:nvPr/>
        </p:nvSpPr>
        <p:spPr>
          <a:xfrm>
            <a:off x="6259265" y="3429000"/>
            <a:ext cx="21461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training proceeds, the agent learns a good policy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263FC9C2-FBF3-FD4A-B3B3-738528D6C61A}"/>
              </a:ext>
            </a:extLst>
          </p:cNvPr>
          <p:cNvCxnSpPr/>
          <p:nvPr/>
        </p:nvCxnSpPr>
        <p:spPr>
          <a:xfrm>
            <a:off x="2381229" y="2676187"/>
            <a:ext cx="0" cy="2259857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68429160-53BC-8349-B2F0-2A672D9F394A}"/>
              </a:ext>
            </a:extLst>
          </p:cNvPr>
          <p:cNvSpPr/>
          <p:nvPr/>
        </p:nvSpPr>
        <p:spPr>
          <a:xfrm>
            <a:off x="2394945" y="2653702"/>
            <a:ext cx="3793465" cy="225985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7593F02-9671-904E-83D0-0FDB736D4C05}"/>
              </a:ext>
            </a:extLst>
          </p:cNvPr>
          <p:cNvSpPr/>
          <p:nvPr/>
        </p:nvSpPr>
        <p:spPr>
          <a:xfrm>
            <a:off x="3913632" y="2658724"/>
            <a:ext cx="2272826" cy="225985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110B763-5185-3648-8194-680708226BD1}"/>
              </a:ext>
            </a:extLst>
          </p:cNvPr>
          <p:cNvSpPr txBox="1"/>
          <p:nvPr/>
        </p:nvSpPr>
        <p:spPr>
          <a:xfrm>
            <a:off x="4207970" y="3307483"/>
            <a:ext cx="1675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Increase the reset time</a:t>
            </a:r>
          </a:p>
        </p:txBody>
      </p: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BB6B9F95-830F-A74B-A2EB-35BE45D1C25A}"/>
              </a:ext>
            </a:extLst>
          </p:cNvPr>
          <p:cNvCxnSpPr>
            <a:cxnSpLocks/>
          </p:cNvCxnSpPr>
          <p:nvPr/>
        </p:nvCxnSpPr>
        <p:spPr>
          <a:xfrm rot="16200000" flipV="1">
            <a:off x="4074165" y="2919256"/>
            <a:ext cx="261808" cy="514646"/>
          </a:xfrm>
          <a:prstGeom prst="curvedConnector2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lide Number Placeholder 3">
            <a:extLst>
              <a:ext uri="{FF2B5EF4-FFF2-40B4-BE49-F238E27FC236}">
                <a16:creationId xmlns:a16="http://schemas.microsoft.com/office/drawing/2014/main" id="{C846E11B-DDBB-CC4C-A0D0-E1FCD0B11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A303CD73-591A-42F9-B2E2-6A603CD6084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803D7CE1-0165-45C0-A8E7-72BCC3D88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56" y="1090126"/>
            <a:ext cx="8243887" cy="1044000"/>
          </a:xfrm>
        </p:spPr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EF6B09-07B9-41B4-B1D8-461F0E542514}"/>
              </a:ext>
            </a:extLst>
          </p:cNvPr>
          <p:cNvSpPr/>
          <p:nvPr/>
        </p:nvSpPr>
        <p:spPr>
          <a:xfrm>
            <a:off x="438001" y="6321883"/>
            <a:ext cx="23791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Reference: </a:t>
            </a:r>
            <a:r>
              <a:rPr lang="en-US" sz="12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sz="12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62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4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4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6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4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4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xit" presetSubtype="0" fill="hold" grpId="1" nodeType="after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6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0" presetClass="path" presetSubtype="0" accel="50000" decel="50000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animMotion origin="layout" path="M -1.875E-6 1.48148E-6 L 0.16524 0.00069 " pathEditMode="relative" rAng="0" ptsTypes="AA">
                                      <p:cBhvr>
                                        <p:cTn id="44" dur="13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5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27" grpId="0" animBg="1"/>
      <p:bldP spid="28" grpId="0" animBg="1"/>
      <p:bldP spid="29" grpId="0" animBg="1"/>
      <p:bldP spid="30" grpId="0" animBg="1"/>
      <p:bldP spid="35" grpId="0" animBg="1"/>
      <p:bldP spid="35" grpId="1" animBg="1"/>
      <p:bldP spid="36" grpId="0" animBg="1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ovie_fifo">
            <a:hlinkClick r:id="" action="ppaction://media"/>
            <a:extLst>
              <a:ext uri="{FF2B5EF4-FFF2-40B4-BE49-F238E27FC236}">
                <a16:creationId xmlns:a16="http://schemas.microsoft.com/office/drawing/2014/main" id="{CB6D27D6-0BF3-6B48-A11F-FE68CDED802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9663" y="1932602"/>
            <a:ext cx="8440838" cy="39038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14E7A25-9FAC-EB4B-A1D0-F443AE392088}"/>
              </a:ext>
            </a:extLst>
          </p:cNvPr>
          <p:cNvSpPr/>
          <p:nvPr/>
        </p:nvSpPr>
        <p:spPr>
          <a:xfrm>
            <a:off x="78129" y="2037868"/>
            <a:ext cx="529542" cy="3429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D499AA-D6A4-0847-B60C-04C09E1F9035}"/>
              </a:ext>
            </a:extLst>
          </p:cNvPr>
          <p:cNvSpPr/>
          <p:nvPr/>
        </p:nvSpPr>
        <p:spPr>
          <a:xfrm>
            <a:off x="607671" y="5507831"/>
            <a:ext cx="4870048" cy="4929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C193E21-4457-2A4F-A424-179655B478DC}"/>
              </a:ext>
            </a:extLst>
          </p:cNvPr>
          <p:cNvSpPr txBox="1"/>
          <p:nvPr/>
        </p:nvSpPr>
        <p:spPr>
          <a:xfrm>
            <a:off x="6172208" y="1726575"/>
            <a:ext cx="2303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A4900"/>
                </a:solidFill>
              </a:rPr>
              <a:t>Number of servers working on this job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7B51EEE-8377-BE45-A72B-832F69CFA994}"/>
              </a:ext>
            </a:extLst>
          </p:cNvPr>
          <p:cNvSpPr/>
          <p:nvPr/>
        </p:nvSpPr>
        <p:spPr>
          <a:xfrm>
            <a:off x="729204" y="1706274"/>
            <a:ext cx="4465296" cy="3963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10E0CC8-66DA-0C48-93AA-33394D983F41}"/>
              </a:ext>
            </a:extLst>
          </p:cNvPr>
          <p:cNvSpPr/>
          <p:nvPr/>
        </p:nvSpPr>
        <p:spPr>
          <a:xfrm>
            <a:off x="5479196" y="2062097"/>
            <a:ext cx="489695" cy="2651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cxnSp>
        <p:nvCxnSpPr>
          <p:cNvPr id="30" name="Curved Connector 29">
            <a:extLst>
              <a:ext uri="{FF2B5EF4-FFF2-40B4-BE49-F238E27FC236}">
                <a16:creationId xmlns:a16="http://schemas.microsoft.com/office/drawing/2014/main" id="{961876E9-DF4F-4847-B060-C5F63047645F}"/>
              </a:ext>
            </a:extLst>
          </p:cNvPr>
          <p:cNvCxnSpPr>
            <a:cxnSpLocks/>
          </p:cNvCxnSpPr>
          <p:nvPr/>
        </p:nvCxnSpPr>
        <p:spPr>
          <a:xfrm rot="10800000" flipV="1">
            <a:off x="5894159" y="1853532"/>
            <a:ext cx="295367" cy="219413"/>
          </a:xfrm>
          <a:prstGeom prst="curvedConnector2">
            <a:avLst/>
          </a:prstGeom>
          <a:ln w="19050">
            <a:solidFill>
              <a:srgbClr val="FA49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7E32E710-0F07-F04C-B5AF-674BFFF4CAB4}"/>
              </a:ext>
            </a:extLst>
          </p:cNvPr>
          <p:cNvSpPr/>
          <p:nvPr/>
        </p:nvSpPr>
        <p:spPr>
          <a:xfrm>
            <a:off x="395239" y="1932602"/>
            <a:ext cx="4953000" cy="3856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8" name="TextBox 7"/>
          <p:cNvSpPr txBox="1"/>
          <p:nvPr/>
        </p:nvSpPr>
        <p:spPr>
          <a:xfrm>
            <a:off x="5822585" y="2993708"/>
            <a:ext cx="2640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Average Job Completion </a:t>
            </a:r>
            <a:r>
              <a:rPr lang="en-US" sz="2400" dirty="0"/>
              <a:t>Time:</a:t>
            </a:r>
          </a:p>
          <a:p>
            <a:pPr algn="ctr"/>
            <a:r>
              <a:rPr lang="en-US" sz="2400" dirty="0"/>
              <a:t>225 sec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20FC45-BAFC-42AB-A212-1792BF1C8C7F}"/>
              </a:ext>
            </a:extLst>
          </p:cNvPr>
          <p:cNvSpPr txBox="1"/>
          <p:nvPr/>
        </p:nvSpPr>
        <p:spPr>
          <a:xfrm>
            <a:off x="189180" y="1119856"/>
            <a:ext cx="69953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Evaluation: </a:t>
            </a:r>
            <a:r>
              <a:rPr lang="en-US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Scheduling</a:t>
            </a:r>
            <a:r>
              <a:rPr lang="en-US" sz="3200" b="1" dirty="0"/>
              <a:t> </a:t>
            </a:r>
            <a:r>
              <a:rPr lang="en-US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policy(FIFO)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3353F42-CA4A-4788-917F-4F2BF4ADDB21}"/>
              </a:ext>
            </a:extLst>
          </p:cNvPr>
          <p:cNvSpPr/>
          <p:nvPr/>
        </p:nvSpPr>
        <p:spPr>
          <a:xfrm>
            <a:off x="438001" y="6321883"/>
            <a:ext cx="23791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Reference: </a:t>
            </a:r>
            <a:r>
              <a:rPr lang="en-US" sz="1200" dirty="0">
                <a:solidFill>
                  <a:schemeClr val="tx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sz="1200" dirty="0">
              <a:solidFill>
                <a:schemeClr val="tx2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3892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029"/>
    </mc:Choice>
    <mc:Fallback xmlns="">
      <p:transition spd="slow" advTm="95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mediacall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85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43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6" grpId="0" animBg="1"/>
      <p:bldP spid="7" grpId="0" animBg="1"/>
      <p:bldP spid="19" grpId="0"/>
      <p:bldP spid="19" grpId="1"/>
      <p:bldP spid="27" grpId="0" animBg="1"/>
      <p:bldP spid="43" grpId="0" animBg="1"/>
      <p:bldP spid="8" grpId="0"/>
    </p:bldLst>
  </p:timing>
  <p:extLst>
    <p:ext uri="{E180D4A7-C9FB-4DFB-919C-405C955672EB}">
      <p14:showEvtLst xmlns:p14="http://schemas.microsoft.com/office/powerpoint/2010/main">
        <p14:playEvt time="51794" objId="5"/>
        <p14:stopEvt time="70347" objId="5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vie_sjf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1169" y="1936243"/>
            <a:ext cx="8442134" cy="390448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7B51EEE-8377-BE45-A72B-832F69CFA994}"/>
              </a:ext>
            </a:extLst>
          </p:cNvPr>
          <p:cNvSpPr/>
          <p:nvPr/>
        </p:nvSpPr>
        <p:spPr>
          <a:xfrm>
            <a:off x="729204" y="1706274"/>
            <a:ext cx="4465296" cy="3963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386D6CE-E7E6-7B43-9DF8-A4C92E1163F2}"/>
              </a:ext>
            </a:extLst>
          </p:cNvPr>
          <p:cNvSpPr txBox="1"/>
          <p:nvPr/>
        </p:nvSpPr>
        <p:spPr>
          <a:xfrm>
            <a:off x="201168" y="1116182"/>
            <a:ext cx="8261515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>
              <a:lnSpc>
                <a:spcPct val="93000"/>
              </a:lnSpc>
            </a:pPr>
            <a:r>
              <a:rPr lang="de-DE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Evaluation: </a:t>
            </a:r>
            <a:r>
              <a:rPr lang="en-US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Scheduling policy(Shortest-Job-First)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22585" y="2993708"/>
            <a:ext cx="2640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Average Job Completion Time:</a:t>
            </a:r>
          </a:p>
          <a:p>
            <a:pPr algn="ctr"/>
            <a:r>
              <a:rPr lang="en-US" sz="2400" dirty="0"/>
              <a:t>135 sec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8496BC-6C15-4700-A0AE-066F6D6AAD88}"/>
              </a:ext>
            </a:extLst>
          </p:cNvPr>
          <p:cNvSpPr/>
          <p:nvPr/>
        </p:nvSpPr>
        <p:spPr>
          <a:xfrm>
            <a:off x="438001" y="6321883"/>
            <a:ext cx="23791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Reference: </a:t>
            </a:r>
            <a:r>
              <a:rPr lang="en-US" sz="1200" dirty="0">
                <a:solidFill>
                  <a:schemeClr val="tx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sz="1200" dirty="0">
              <a:solidFill>
                <a:schemeClr val="tx2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4008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9057">
        <p:fade/>
      </p:transition>
    </mc:Choice>
    <mc:Fallback xmlns="">
      <p:transition spd="med" advTm="3905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8688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8" grpId="0"/>
    </p:bldLst>
  </p:timing>
  <p:extLst>
    <p:ext uri="{E180D4A7-C9FB-4DFB-919C-405C955672EB}">
      <p14:showEvtLst xmlns:p14="http://schemas.microsoft.com/office/powerpoint/2010/main">
        <p14:playEvt time="9387" objId="2"/>
        <p14:stopEvt time="28076" objId="2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movie_fair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1169" y="1936244"/>
            <a:ext cx="8442134" cy="390448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7B51EEE-8377-BE45-A72B-832F69CFA994}"/>
              </a:ext>
            </a:extLst>
          </p:cNvPr>
          <p:cNvSpPr/>
          <p:nvPr/>
        </p:nvSpPr>
        <p:spPr>
          <a:xfrm>
            <a:off x="729204" y="1706274"/>
            <a:ext cx="4465296" cy="3963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386D6CE-E7E6-7B43-9DF8-A4C92E1163F2}"/>
              </a:ext>
            </a:extLst>
          </p:cNvPr>
          <p:cNvSpPr txBox="1"/>
          <p:nvPr/>
        </p:nvSpPr>
        <p:spPr>
          <a:xfrm>
            <a:off x="175503" y="1053251"/>
            <a:ext cx="59009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Evaluation: </a:t>
            </a:r>
            <a:r>
              <a:rPr lang="en-US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Scheduling policy(Fair)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22585" y="2993708"/>
            <a:ext cx="2640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Average Job Completion Time:</a:t>
            </a:r>
          </a:p>
          <a:p>
            <a:pPr algn="ctr"/>
            <a:r>
              <a:rPr lang="en-US" sz="2400" dirty="0"/>
              <a:t>120 sec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F5E6CE-87EB-4504-9142-2F8BFB5220B2}"/>
              </a:ext>
            </a:extLst>
          </p:cNvPr>
          <p:cNvSpPr/>
          <p:nvPr/>
        </p:nvSpPr>
        <p:spPr>
          <a:xfrm>
            <a:off x="438001" y="6321883"/>
            <a:ext cx="23791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Reference: </a:t>
            </a:r>
            <a:r>
              <a:rPr lang="en-US" sz="1200" dirty="0">
                <a:solidFill>
                  <a:schemeClr val="tx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sz="1200" dirty="0">
              <a:solidFill>
                <a:schemeClr val="tx2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5487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4977">
        <p:fade/>
      </p:transition>
    </mc:Choice>
    <mc:Fallback xmlns="">
      <p:transition spd="med" advTm="449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8" grpId="0"/>
    </p:bldLst>
  </p:timing>
  <p:extLst>
    <p:ext uri="{E180D4A7-C9FB-4DFB-919C-405C955672EB}">
      <p14:showEvtLst xmlns:p14="http://schemas.microsoft.com/office/powerpoint/2010/main">
        <p14:playEvt time="6932" objId="3"/>
        <p14:stopEvt time="25621" objId="3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vie_decima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1169" y="1936243"/>
            <a:ext cx="8442134" cy="3904487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7B51EEE-8377-BE45-A72B-832F69CFA994}"/>
              </a:ext>
            </a:extLst>
          </p:cNvPr>
          <p:cNvSpPr/>
          <p:nvPr/>
        </p:nvSpPr>
        <p:spPr>
          <a:xfrm>
            <a:off x="729204" y="1706274"/>
            <a:ext cx="4465296" cy="3963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386D6CE-E7E6-7B43-9DF8-A4C92E1163F2}"/>
              </a:ext>
            </a:extLst>
          </p:cNvPr>
          <p:cNvSpPr txBox="1"/>
          <p:nvPr/>
        </p:nvSpPr>
        <p:spPr>
          <a:xfrm>
            <a:off x="175503" y="1053251"/>
            <a:ext cx="6482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Evaluation: </a:t>
            </a:r>
            <a:r>
              <a:rPr lang="en-US" sz="3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Scheduling policy(Decima)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22585" y="2993708"/>
            <a:ext cx="26400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Average Job Completion Time:</a:t>
            </a:r>
          </a:p>
          <a:p>
            <a:pPr algn="ctr"/>
            <a:r>
              <a:rPr lang="en-US" sz="2400" dirty="0"/>
              <a:t>98 sec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529CA1-2891-4C31-9571-B9DEF088854C}"/>
              </a:ext>
            </a:extLst>
          </p:cNvPr>
          <p:cNvSpPr/>
          <p:nvPr/>
        </p:nvSpPr>
        <p:spPr>
          <a:xfrm>
            <a:off x="438001" y="6321883"/>
            <a:ext cx="23791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Reference: </a:t>
            </a:r>
            <a:r>
              <a:rPr lang="en-US" sz="1200" dirty="0">
                <a:solidFill>
                  <a:schemeClr val="tx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sz="1200" dirty="0">
              <a:solidFill>
                <a:schemeClr val="tx2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8436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615"/>
    </mc:Choice>
    <mc:Fallback xmlns="">
      <p:transition spd="slow" advTm="566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3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8" grpId="0"/>
    </p:bldLst>
  </p:timing>
  <p:extLst>
    <p:ext uri="{E180D4A7-C9FB-4DFB-919C-405C955672EB}">
      <p14:showEvtLst xmlns:p14="http://schemas.microsoft.com/office/powerpoint/2010/main">
        <p14:playEvt time="25081" objId="2"/>
        <p14:stopEvt time="43770" objId="2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de-DE" dirty="0"/>
              <a:t>Evaluation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15</a:t>
            </a:fld>
            <a:endParaRPr lang="de-DE" sz="1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A23461-90DC-4BC8-A278-C95689337B20}"/>
              </a:ext>
            </a:extLst>
          </p:cNvPr>
          <p:cNvSpPr txBox="1"/>
          <p:nvPr/>
        </p:nvSpPr>
        <p:spPr>
          <a:xfrm>
            <a:off x="1320572" y="4709160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 Batched arrivals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8CE5A0-ABF3-4A24-B388-B211A84FF2E2}"/>
              </a:ext>
            </a:extLst>
          </p:cNvPr>
          <p:cNvSpPr txBox="1"/>
          <p:nvPr/>
        </p:nvSpPr>
        <p:spPr>
          <a:xfrm>
            <a:off x="4048506" y="4709160"/>
            <a:ext cx="2143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 Continuous arrivals </a:t>
            </a:r>
          </a:p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DD55A8-DC48-4AEB-9447-45A0F396B8C5}"/>
              </a:ext>
            </a:extLst>
          </p:cNvPr>
          <p:cNvSpPr txBox="1"/>
          <p:nvPr/>
        </p:nvSpPr>
        <p:spPr>
          <a:xfrm>
            <a:off x="6409944" y="4709160"/>
            <a:ext cx="20627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 Multi-dimensional </a:t>
            </a:r>
          </a:p>
          <a:p>
            <a:r>
              <a:rPr lang="en-US" dirty="0"/>
              <a:t>       resource</a:t>
            </a:r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A48C36-27EE-4561-962B-C3777F175FC4}"/>
              </a:ext>
            </a:extLst>
          </p:cNvPr>
          <p:cNvSpPr/>
          <p:nvPr/>
        </p:nvSpPr>
        <p:spPr>
          <a:xfrm>
            <a:off x="438001" y="6321883"/>
            <a:ext cx="237917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Reference: </a:t>
            </a:r>
            <a:r>
              <a:rPr lang="en-US" sz="1200" dirty="0">
                <a:solidFill>
                  <a:schemeClr val="tx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sz="1200" dirty="0">
              <a:solidFill>
                <a:schemeClr val="tx2"/>
              </a:solidFill>
            </a:endParaRPr>
          </a:p>
        </p:txBody>
      </p:sp>
      <p:pic>
        <p:nvPicPr>
          <p:cNvPr id="16" name="Picture 15" descr="A close up of a map&#10;&#10;Description automatically generated">
            <a:extLst>
              <a:ext uri="{FF2B5EF4-FFF2-40B4-BE49-F238E27FC236}">
                <a16:creationId xmlns:a16="http://schemas.microsoft.com/office/drawing/2014/main" id="{B0F9C38D-2ECD-4FF3-AB11-583AFA3652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527" b="15489"/>
          <a:stretch/>
        </p:blipFill>
        <p:spPr>
          <a:xfrm>
            <a:off x="128949" y="2101074"/>
            <a:ext cx="5965065" cy="2608086"/>
          </a:xfrm>
          <a:prstGeom prst="rect">
            <a:avLst/>
          </a:prstGeom>
        </p:spPr>
      </p:pic>
      <p:pic>
        <p:nvPicPr>
          <p:cNvPr id="18" name="Picture 17" descr="A close up of a map&#10;&#10;Description automatically generated">
            <a:extLst>
              <a:ext uri="{FF2B5EF4-FFF2-40B4-BE49-F238E27FC236}">
                <a16:creationId xmlns:a16="http://schemas.microsoft.com/office/drawing/2014/main" id="{09C1D083-2626-4D25-BE48-88DE9B4D70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69" r="48165" b="15402"/>
          <a:stretch/>
        </p:blipFill>
        <p:spPr>
          <a:xfrm>
            <a:off x="6115586" y="2075261"/>
            <a:ext cx="2810835" cy="270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653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5BFC4-9B2C-4D35-8462-B687BA185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995" y="2907000"/>
            <a:ext cx="8243887" cy="1044000"/>
          </a:xfrm>
        </p:spPr>
        <p:txBody>
          <a:bodyPr/>
          <a:lstStyle/>
          <a:p>
            <a:pPr algn="ctr"/>
            <a:r>
              <a:rPr lang="en-US" sz="8000" dirty="0"/>
              <a:t>THANK YOU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D7DC07-3C85-4D27-B914-998CC06C1BA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16</a:t>
            </a:fld>
            <a:endParaRPr lang="de-DE" sz="1800" dirty="0"/>
          </a:p>
        </p:txBody>
      </p:sp>
    </p:spTree>
    <p:extLst>
      <p:ext uri="{BB962C8B-B14F-4D97-AF65-F5344CB8AC3E}">
        <p14:creationId xmlns:p14="http://schemas.microsoft.com/office/powerpoint/2010/main" val="4273266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B3EB10-CD1B-4A53-93C6-E1278CD7B6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181" y="1784589"/>
            <a:ext cx="6977574" cy="436098"/>
          </a:xfrm>
        </p:spPr>
        <p:txBody>
          <a:bodyPr/>
          <a:lstStyle/>
          <a:p>
            <a:r>
              <a:rPr lang="en-US" sz="3200" dirty="0">
                <a:solidFill>
                  <a:schemeClr val="accent1"/>
                </a:solidFill>
              </a:rPr>
              <a:t>Contents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2CFF1-B451-4EC1-BD61-1A99B3DEC25C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2</a:t>
            </a:fld>
            <a:endParaRPr lang="de-DE" sz="1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750677-D617-4FBA-9D30-D10BD3A05546}"/>
              </a:ext>
            </a:extLst>
          </p:cNvPr>
          <p:cNvSpPr txBox="1"/>
          <p:nvPr/>
        </p:nvSpPr>
        <p:spPr>
          <a:xfrm>
            <a:off x="661181" y="2447778"/>
            <a:ext cx="745587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</a:rPr>
              <a:t>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</a:rPr>
              <a:t>Introduction to Decima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</a:rPr>
              <a:t>Decima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</a:rPr>
              <a:t>Graph Neural Network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</a:rPr>
              <a:t>Policy Network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</a:rPr>
              <a:t>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latin typeface="+mj-lt"/>
              </a:rPr>
              <a:t>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800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3AB8829B-E209-469F-8C20-55FFD4CD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  <a:endParaRPr lang="de-DE" dirty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BFF8F599-C9C6-4011-90FC-766A13492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261" y="1892808"/>
            <a:ext cx="8245477" cy="4307967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Scheduling is a very important part of data processing clusters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Improving the efficiency of the cluster schedulers can save millions of dollars at scale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1728044-E785-4792-ABD0-461FE2774E8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Reference: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00F3A07-3F29-4F00-ACF7-2E5A5CBB322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14" name="Picture 13" descr="A picture containing drawing&#10;&#10;Description automatically generated">
            <a:extLst>
              <a:ext uri="{FF2B5EF4-FFF2-40B4-BE49-F238E27FC236}">
                <a16:creationId xmlns:a16="http://schemas.microsoft.com/office/drawing/2014/main" id="{8C5ACA69-43B5-4897-892E-8EC9E498FC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587" y="2936808"/>
            <a:ext cx="4433413" cy="2957555"/>
          </a:xfrm>
          <a:prstGeom prst="rect">
            <a:avLst/>
          </a:prstGeom>
        </p:spPr>
      </p:pic>
      <p:pic>
        <p:nvPicPr>
          <p:cNvPr id="16" name="Picture 15" descr="A close up of a map&#10;&#10;Description automatically generated">
            <a:extLst>
              <a:ext uri="{FF2B5EF4-FFF2-40B4-BE49-F238E27FC236}">
                <a16:creationId xmlns:a16="http://schemas.microsoft.com/office/drawing/2014/main" id="{9B5A67A2-A0F3-46A4-8AB6-7D34C41ACC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758" r="2578" b="9565"/>
          <a:stretch/>
        </p:blipFill>
        <p:spPr>
          <a:xfrm>
            <a:off x="4572000" y="3086246"/>
            <a:ext cx="4262511" cy="280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059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BB9A1-9949-4E23-BECA-C3DED5AC5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851" y="974755"/>
            <a:ext cx="8243887" cy="1044000"/>
          </a:xfrm>
        </p:spPr>
        <p:txBody>
          <a:bodyPr/>
          <a:lstStyle/>
          <a:p>
            <a:r>
              <a:rPr lang="en-US" dirty="0"/>
              <a:t>Introduction to Decima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CA976-24FA-4A45-A970-D315A58F47D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Reference: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5E00EB-F03A-485C-8BED-6CEE0DD4B1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4</a:t>
            </a:fld>
            <a:endParaRPr lang="de-DE" sz="1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2656FB-E4DE-4B9E-A333-74B018B328AC}"/>
              </a:ext>
            </a:extLst>
          </p:cNvPr>
          <p:cNvSpPr txBox="1"/>
          <p:nvPr/>
        </p:nvSpPr>
        <p:spPr>
          <a:xfrm>
            <a:off x="358357" y="1840758"/>
            <a:ext cx="797638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</a:rPr>
              <a:t>A Framework for automatically scheduling directed acyclic graph (DAG) structured jobs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</a:rPr>
              <a:t>Decima uses reinforcement learning (RL) and neural networks to learn workload-specific scheduling algorithms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</a:rPr>
              <a:t>The key design challenges for Decima: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</a:rPr>
              <a:t>Scalable state information processing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</a:rPr>
              <a:t>Huge space of scheduling decisions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b="1" dirty="0">
                <a:latin typeface="+mj-lt"/>
              </a:rPr>
              <a:t>Training for continuous stochastic job arrivals</a:t>
            </a:r>
          </a:p>
        </p:txBody>
      </p:sp>
    </p:spTree>
    <p:extLst>
      <p:ext uri="{BB962C8B-B14F-4D97-AF65-F5344CB8AC3E}">
        <p14:creationId xmlns:p14="http://schemas.microsoft.com/office/powerpoint/2010/main" val="21533397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F517D-66BF-43C7-8E2F-4E436DD3E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56" y="1045758"/>
            <a:ext cx="8243887" cy="1044000"/>
          </a:xfrm>
        </p:spPr>
        <p:txBody>
          <a:bodyPr/>
          <a:lstStyle/>
          <a:p>
            <a:r>
              <a:rPr lang="en-US" dirty="0"/>
              <a:t>Decima Design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396237-E45D-4A03-917A-359539C8BD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Reference: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2DF483-9E0B-4751-96FF-A47CADE0D1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5</a:t>
            </a:fld>
            <a:endParaRPr lang="de-DE" sz="1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E54239-2AC8-4826-B53F-64EA0E43D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99" y="2089758"/>
            <a:ext cx="7417039" cy="294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54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F517D-66BF-43C7-8E2F-4E436DD3E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56" y="1045758"/>
            <a:ext cx="8243887" cy="1044000"/>
          </a:xfrm>
        </p:spPr>
        <p:txBody>
          <a:bodyPr/>
          <a:lstStyle/>
          <a:p>
            <a:r>
              <a:rPr lang="en-US" dirty="0"/>
              <a:t>Graph Neural Network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396237-E45D-4A03-917A-359539C8BD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Reference: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2DF483-9E0B-4751-96FF-A47CADE0D1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6</a:t>
            </a:fld>
            <a:endParaRPr lang="de-DE" sz="1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9E80CEE-3711-42F6-B52B-5FB453AF5DE6}"/>
              </a:ext>
            </a:extLst>
          </p:cNvPr>
          <p:cNvSpPr/>
          <p:nvPr/>
        </p:nvSpPr>
        <p:spPr>
          <a:xfrm>
            <a:off x="-2" y="1680704"/>
            <a:ext cx="81473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Per-node embedding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Per-job embedding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Global embedding</a:t>
            </a:r>
          </a:p>
        </p:txBody>
      </p:sp>
      <p:pic>
        <p:nvPicPr>
          <p:cNvPr id="75" name="Picture 7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602409A7-FE3E-4303-A593-03A5298265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8726" r="361"/>
          <a:stretch/>
        </p:blipFill>
        <p:spPr>
          <a:xfrm>
            <a:off x="865455" y="2696368"/>
            <a:ext cx="7281847" cy="3164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670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F517D-66BF-43C7-8E2F-4E436DD3E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56" y="1045758"/>
            <a:ext cx="8243887" cy="1044000"/>
          </a:xfrm>
        </p:spPr>
        <p:txBody>
          <a:bodyPr/>
          <a:lstStyle/>
          <a:p>
            <a:r>
              <a:rPr lang="en-US" dirty="0"/>
              <a:t>Policy Network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396237-E45D-4A03-917A-359539C8BD0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de-DE" dirty="0"/>
              <a:t>Reference: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https://web.mit.edu/decima/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2DF483-9E0B-4751-96FF-A47CADE0D18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0BC624C-2554-4659-A1D8-66347873820C}" type="slidenum">
              <a:rPr lang="de-DE" smtClean="0"/>
              <a:pPr/>
              <a:t>7</a:t>
            </a:fld>
            <a:endParaRPr lang="de-DE" sz="1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4BA5FF0-6923-4AF9-87C4-989CCB4819F9}"/>
              </a:ext>
            </a:extLst>
          </p:cNvPr>
          <p:cNvSpPr/>
          <p:nvPr/>
        </p:nvSpPr>
        <p:spPr>
          <a:xfrm>
            <a:off x="-1" y="1567758"/>
            <a:ext cx="86939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Stage Selection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US" sz="2000" b="1" dirty="0"/>
              <a:t>Parallelism limit selection</a:t>
            </a:r>
          </a:p>
        </p:txBody>
      </p:sp>
      <p:pic>
        <p:nvPicPr>
          <p:cNvPr id="11" name="Picture 10" descr="A close up of a map&#10;&#10;Description automatically generated">
            <a:extLst>
              <a:ext uri="{FF2B5EF4-FFF2-40B4-BE49-F238E27FC236}">
                <a16:creationId xmlns:a16="http://schemas.microsoft.com/office/drawing/2014/main" id="{20CD09E3-B18B-4D46-B558-E12AD5A7D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325" y="2305515"/>
            <a:ext cx="7226477" cy="3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631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D18BF9-F8CD-4243-8630-C5C1E7C1AA23}"/>
              </a:ext>
            </a:extLst>
          </p:cNvPr>
          <p:cNvCxnSpPr>
            <a:cxnSpLocks/>
          </p:cNvCxnSpPr>
          <p:nvPr/>
        </p:nvCxnSpPr>
        <p:spPr>
          <a:xfrm>
            <a:off x="2249055" y="5459185"/>
            <a:ext cx="4728184" cy="238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87551FE-9B38-F345-BE9D-243D8E0525CE}"/>
              </a:ext>
            </a:extLst>
          </p:cNvPr>
          <p:cNvSpPr txBox="1"/>
          <p:nvPr/>
        </p:nvSpPr>
        <p:spPr>
          <a:xfrm>
            <a:off x="4382795" y="5459185"/>
            <a:ext cx="565539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50" dirty="0"/>
              <a:t>Time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2AC35F-3F07-CC41-B037-0C4722FDBD6C}"/>
              </a:ext>
            </a:extLst>
          </p:cNvPr>
          <p:cNvCxnSpPr>
            <a:cxnSpLocks/>
          </p:cNvCxnSpPr>
          <p:nvPr/>
        </p:nvCxnSpPr>
        <p:spPr>
          <a:xfrm flipV="1">
            <a:off x="2249055" y="3421288"/>
            <a:ext cx="3113" cy="2037056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7CB6AFE-A453-7C4E-A39C-9BE6E4FBEB69}"/>
              </a:ext>
            </a:extLst>
          </p:cNvPr>
          <p:cNvSpPr txBox="1"/>
          <p:nvPr/>
        </p:nvSpPr>
        <p:spPr>
          <a:xfrm>
            <a:off x="659919" y="4145462"/>
            <a:ext cx="15891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50" dirty="0"/>
              <a:t>Number of backlogged jobs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399DA440-9463-734C-8300-FD906A074D3D}"/>
              </a:ext>
            </a:extLst>
          </p:cNvPr>
          <p:cNvSpPr/>
          <p:nvPr/>
        </p:nvSpPr>
        <p:spPr>
          <a:xfrm>
            <a:off x="2269375" y="3316889"/>
            <a:ext cx="1820487" cy="2128987"/>
          </a:xfrm>
          <a:custGeom>
            <a:avLst/>
            <a:gdLst>
              <a:gd name="connsiteX0" fmla="*/ 0 w 2427316"/>
              <a:gd name="connsiteY0" fmla="*/ 3059083 h 3059083"/>
              <a:gd name="connsiteX1" fmla="*/ 49876 w 2427316"/>
              <a:gd name="connsiteY1" fmla="*/ 2942705 h 3059083"/>
              <a:gd name="connsiteX2" fmla="*/ 83127 w 2427316"/>
              <a:gd name="connsiteY2" fmla="*/ 2892829 h 3059083"/>
              <a:gd name="connsiteX3" fmla="*/ 116378 w 2427316"/>
              <a:gd name="connsiteY3" fmla="*/ 2942705 h 3059083"/>
              <a:gd name="connsiteX4" fmla="*/ 133003 w 2427316"/>
              <a:gd name="connsiteY4" fmla="*/ 2992581 h 3059083"/>
              <a:gd name="connsiteX5" fmla="*/ 166254 w 2427316"/>
              <a:gd name="connsiteY5" fmla="*/ 2926080 h 3059083"/>
              <a:gd name="connsiteX6" fmla="*/ 232756 w 2427316"/>
              <a:gd name="connsiteY6" fmla="*/ 2826327 h 3059083"/>
              <a:gd name="connsiteX7" fmla="*/ 266007 w 2427316"/>
              <a:gd name="connsiteY7" fmla="*/ 2776451 h 3059083"/>
              <a:gd name="connsiteX8" fmla="*/ 299258 w 2427316"/>
              <a:gd name="connsiteY8" fmla="*/ 2826327 h 3059083"/>
              <a:gd name="connsiteX9" fmla="*/ 349134 w 2427316"/>
              <a:gd name="connsiteY9" fmla="*/ 2759825 h 3059083"/>
              <a:gd name="connsiteX10" fmla="*/ 382385 w 2427316"/>
              <a:gd name="connsiteY10" fmla="*/ 2626821 h 3059083"/>
              <a:gd name="connsiteX11" fmla="*/ 415636 w 2427316"/>
              <a:gd name="connsiteY11" fmla="*/ 2443941 h 3059083"/>
              <a:gd name="connsiteX12" fmla="*/ 465512 w 2427316"/>
              <a:gd name="connsiteY12" fmla="*/ 2477192 h 3059083"/>
              <a:gd name="connsiteX13" fmla="*/ 532014 w 2427316"/>
              <a:gd name="connsiteY13" fmla="*/ 2527069 h 3059083"/>
              <a:gd name="connsiteX14" fmla="*/ 548640 w 2427316"/>
              <a:gd name="connsiteY14" fmla="*/ 2477192 h 3059083"/>
              <a:gd name="connsiteX15" fmla="*/ 581891 w 2427316"/>
              <a:gd name="connsiteY15" fmla="*/ 2427316 h 3059083"/>
              <a:gd name="connsiteX16" fmla="*/ 665018 w 2427316"/>
              <a:gd name="connsiteY16" fmla="*/ 2294312 h 3059083"/>
              <a:gd name="connsiteX17" fmla="*/ 698269 w 2427316"/>
              <a:gd name="connsiteY17" fmla="*/ 2244436 h 3059083"/>
              <a:gd name="connsiteX18" fmla="*/ 714894 w 2427316"/>
              <a:gd name="connsiteY18" fmla="*/ 2310938 h 3059083"/>
              <a:gd name="connsiteX19" fmla="*/ 748145 w 2427316"/>
              <a:gd name="connsiteY19" fmla="*/ 2360814 h 3059083"/>
              <a:gd name="connsiteX20" fmla="*/ 781396 w 2427316"/>
              <a:gd name="connsiteY20" fmla="*/ 2294312 h 3059083"/>
              <a:gd name="connsiteX21" fmla="*/ 814647 w 2427316"/>
              <a:gd name="connsiteY21" fmla="*/ 2244436 h 3059083"/>
              <a:gd name="connsiteX22" fmla="*/ 864523 w 2427316"/>
              <a:gd name="connsiteY22" fmla="*/ 2094807 h 3059083"/>
              <a:gd name="connsiteX23" fmla="*/ 881149 w 2427316"/>
              <a:gd name="connsiteY23" fmla="*/ 2044931 h 3059083"/>
              <a:gd name="connsiteX24" fmla="*/ 897774 w 2427316"/>
              <a:gd name="connsiteY24" fmla="*/ 1995054 h 3059083"/>
              <a:gd name="connsiteX25" fmla="*/ 931025 w 2427316"/>
              <a:gd name="connsiteY25" fmla="*/ 2061556 h 3059083"/>
              <a:gd name="connsiteX26" fmla="*/ 947651 w 2427316"/>
              <a:gd name="connsiteY26" fmla="*/ 2111432 h 3059083"/>
              <a:gd name="connsiteX27" fmla="*/ 1014152 w 2427316"/>
              <a:gd name="connsiteY27" fmla="*/ 2044931 h 3059083"/>
              <a:gd name="connsiteX28" fmla="*/ 1080654 w 2427316"/>
              <a:gd name="connsiteY28" fmla="*/ 1911927 h 3059083"/>
              <a:gd name="connsiteX29" fmla="*/ 1113905 w 2427316"/>
              <a:gd name="connsiteY29" fmla="*/ 1812174 h 3059083"/>
              <a:gd name="connsiteX30" fmla="*/ 1130531 w 2427316"/>
              <a:gd name="connsiteY30" fmla="*/ 1762298 h 3059083"/>
              <a:gd name="connsiteX31" fmla="*/ 1163782 w 2427316"/>
              <a:gd name="connsiteY31" fmla="*/ 1712421 h 3059083"/>
              <a:gd name="connsiteX32" fmla="*/ 1213658 w 2427316"/>
              <a:gd name="connsiteY32" fmla="*/ 1778923 h 3059083"/>
              <a:gd name="connsiteX33" fmla="*/ 1230283 w 2427316"/>
              <a:gd name="connsiteY33" fmla="*/ 1828800 h 3059083"/>
              <a:gd name="connsiteX34" fmla="*/ 1263534 w 2427316"/>
              <a:gd name="connsiteY34" fmla="*/ 1695796 h 3059083"/>
              <a:gd name="connsiteX35" fmla="*/ 1280160 w 2427316"/>
              <a:gd name="connsiteY35" fmla="*/ 1629294 h 3059083"/>
              <a:gd name="connsiteX36" fmla="*/ 1330036 w 2427316"/>
              <a:gd name="connsiteY36" fmla="*/ 1280160 h 3059083"/>
              <a:gd name="connsiteX37" fmla="*/ 1363287 w 2427316"/>
              <a:gd name="connsiteY37" fmla="*/ 1047403 h 3059083"/>
              <a:gd name="connsiteX38" fmla="*/ 1396538 w 2427316"/>
              <a:gd name="connsiteY38" fmla="*/ 1097280 h 3059083"/>
              <a:gd name="connsiteX39" fmla="*/ 1413163 w 2427316"/>
              <a:gd name="connsiteY39" fmla="*/ 1030778 h 3059083"/>
              <a:gd name="connsiteX40" fmla="*/ 1446414 w 2427316"/>
              <a:gd name="connsiteY40" fmla="*/ 864523 h 3059083"/>
              <a:gd name="connsiteX41" fmla="*/ 1479665 w 2427316"/>
              <a:gd name="connsiteY41" fmla="*/ 698269 h 3059083"/>
              <a:gd name="connsiteX42" fmla="*/ 1496291 w 2427316"/>
              <a:gd name="connsiteY42" fmla="*/ 764771 h 3059083"/>
              <a:gd name="connsiteX43" fmla="*/ 1512916 w 2427316"/>
              <a:gd name="connsiteY43" fmla="*/ 814647 h 3059083"/>
              <a:gd name="connsiteX44" fmla="*/ 1562792 w 2427316"/>
              <a:gd name="connsiteY44" fmla="*/ 764771 h 3059083"/>
              <a:gd name="connsiteX45" fmla="*/ 1612669 w 2427316"/>
              <a:gd name="connsiteY45" fmla="*/ 665018 h 3059083"/>
              <a:gd name="connsiteX46" fmla="*/ 1662545 w 2427316"/>
              <a:gd name="connsiteY46" fmla="*/ 714894 h 3059083"/>
              <a:gd name="connsiteX47" fmla="*/ 1778923 w 2427316"/>
              <a:gd name="connsiteY47" fmla="*/ 615141 h 3059083"/>
              <a:gd name="connsiteX48" fmla="*/ 1845425 w 2427316"/>
              <a:gd name="connsiteY48" fmla="*/ 448887 h 3059083"/>
              <a:gd name="connsiteX49" fmla="*/ 1878676 w 2427316"/>
              <a:gd name="connsiteY49" fmla="*/ 399011 h 3059083"/>
              <a:gd name="connsiteX50" fmla="*/ 1928552 w 2427316"/>
              <a:gd name="connsiteY50" fmla="*/ 382385 h 3059083"/>
              <a:gd name="connsiteX51" fmla="*/ 1961803 w 2427316"/>
              <a:gd name="connsiteY51" fmla="*/ 315883 h 3059083"/>
              <a:gd name="connsiteX52" fmla="*/ 1978429 w 2427316"/>
              <a:gd name="connsiteY52" fmla="*/ 249381 h 3059083"/>
              <a:gd name="connsiteX53" fmla="*/ 2011680 w 2427316"/>
              <a:gd name="connsiteY53" fmla="*/ 149629 h 3059083"/>
              <a:gd name="connsiteX54" fmla="*/ 2028305 w 2427316"/>
              <a:gd name="connsiteY54" fmla="*/ 99752 h 3059083"/>
              <a:gd name="connsiteX55" fmla="*/ 2044931 w 2427316"/>
              <a:gd name="connsiteY55" fmla="*/ 49876 h 3059083"/>
              <a:gd name="connsiteX56" fmla="*/ 2078182 w 2427316"/>
              <a:gd name="connsiteY56" fmla="*/ 0 h 3059083"/>
              <a:gd name="connsiteX57" fmla="*/ 2177934 w 2427316"/>
              <a:gd name="connsiteY57" fmla="*/ 166254 h 3059083"/>
              <a:gd name="connsiteX58" fmla="*/ 2227811 w 2427316"/>
              <a:gd name="connsiteY58" fmla="*/ 133003 h 3059083"/>
              <a:gd name="connsiteX59" fmla="*/ 2310938 w 2427316"/>
              <a:gd name="connsiteY59" fmla="*/ 33251 h 3059083"/>
              <a:gd name="connsiteX60" fmla="*/ 2410691 w 2427316"/>
              <a:gd name="connsiteY60" fmla="*/ 33251 h 3059083"/>
              <a:gd name="connsiteX61" fmla="*/ 2427316 w 2427316"/>
              <a:gd name="connsiteY61" fmla="*/ 33251 h 3059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427316" h="3059083">
                <a:moveTo>
                  <a:pt x="0" y="3059083"/>
                </a:moveTo>
                <a:cubicBezTo>
                  <a:pt x="16625" y="3020290"/>
                  <a:pt x="31001" y="2980454"/>
                  <a:pt x="49876" y="2942705"/>
                </a:cubicBezTo>
                <a:cubicBezTo>
                  <a:pt x="58812" y="2924833"/>
                  <a:pt x="63146" y="2892829"/>
                  <a:pt x="83127" y="2892829"/>
                </a:cubicBezTo>
                <a:cubicBezTo>
                  <a:pt x="103108" y="2892829"/>
                  <a:pt x="105294" y="2926080"/>
                  <a:pt x="116378" y="2942705"/>
                </a:cubicBezTo>
                <a:cubicBezTo>
                  <a:pt x="121920" y="2959330"/>
                  <a:pt x="116378" y="2998123"/>
                  <a:pt x="133003" y="2992581"/>
                </a:cubicBezTo>
                <a:cubicBezTo>
                  <a:pt x="156515" y="2984744"/>
                  <a:pt x="153503" y="2947332"/>
                  <a:pt x="166254" y="2926080"/>
                </a:cubicBezTo>
                <a:cubicBezTo>
                  <a:pt x="186815" y="2891812"/>
                  <a:pt x="210589" y="2859578"/>
                  <a:pt x="232756" y="2826327"/>
                </a:cubicBezTo>
                <a:lnTo>
                  <a:pt x="266007" y="2776451"/>
                </a:lnTo>
                <a:cubicBezTo>
                  <a:pt x="277091" y="2793076"/>
                  <a:pt x="279665" y="2830246"/>
                  <a:pt x="299258" y="2826327"/>
                </a:cubicBezTo>
                <a:cubicBezTo>
                  <a:pt x="326429" y="2820893"/>
                  <a:pt x="335386" y="2783883"/>
                  <a:pt x="349134" y="2759825"/>
                </a:cubicBezTo>
                <a:cubicBezTo>
                  <a:pt x="364518" y="2732903"/>
                  <a:pt x="378735" y="2646894"/>
                  <a:pt x="382385" y="2626821"/>
                </a:cubicBezTo>
                <a:cubicBezTo>
                  <a:pt x="424927" y="2392839"/>
                  <a:pt x="374570" y="2649281"/>
                  <a:pt x="415636" y="2443941"/>
                </a:cubicBezTo>
                <a:cubicBezTo>
                  <a:pt x="432261" y="2455025"/>
                  <a:pt x="454428" y="2460567"/>
                  <a:pt x="465512" y="2477192"/>
                </a:cubicBezTo>
                <a:cubicBezTo>
                  <a:pt x="514855" y="2551207"/>
                  <a:pt x="438628" y="2558197"/>
                  <a:pt x="532014" y="2527069"/>
                </a:cubicBezTo>
                <a:cubicBezTo>
                  <a:pt x="537556" y="2510443"/>
                  <a:pt x="540803" y="2492867"/>
                  <a:pt x="548640" y="2477192"/>
                </a:cubicBezTo>
                <a:cubicBezTo>
                  <a:pt x="557576" y="2459320"/>
                  <a:pt x="571164" y="2444173"/>
                  <a:pt x="581891" y="2427316"/>
                </a:cubicBezTo>
                <a:cubicBezTo>
                  <a:pt x="609960" y="2383208"/>
                  <a:pt x="636949" y="2338420"/>
                  <a:pt x="665018" y="2294312"/>
                </a:cubicBezTo>
                <a:cubicBezTo>
                  <a:pt x="675745" y="2277455"/>
                  <a:pt x="698269" y="2244436"/>
                  <a:pt x="698269" y="2244436"/>
                </a:cubicBezTo>
                <a:cubicBezTo>
                  <a:pt x="703811" y="2266603"/>
                  <a:pt x="705893" y="2289936"/>
                  <a:pt x="714894" y="2310938"/>
                </a:cubicBezTo>
                <a:cubicBezTo>
                  <a:pt x="722765" y="2329304"/>
                  <a:pt x="728760" y="2365660"/>
                  <a:pt x="748145" y="2360814"/>
                </a:cubicBezTo>
                <a:cubicBezTo>
                  <a:pt x="772189" y="2354803"/>
                  <a:pt x="769100" y="2315830"/>
                  <a:pt x="781396" y="2294312"/>
                </a:cubicBezTo>
                <a:cubicBezTo>
                  <a:pt x="791309" y="2276963"/>
                  <a:pt x="803563" y="2261061"/>
                  <a:pt x="814647" y="2244436"/>
                </a:cubicBezTo>
                <a:lnTo>
                  <a:pt x="864523" y="2094807"/>
                </a:lnTo>
                <a:lnTo>
                  <a:pt x="881149" y="2044931"/>
                </a:lnTo>
                <a:lnTo>
                  <a:pt x="897774" y="1995054"/>
                </a:lnTo>
                <a:cubicBezTo>
                  <a:pt x="908858" y="2017221"/>
                  <a:pt x="921262" y="2038776"/>
                  <a:pt x="931025" y="2061556"/>
                </a:cubicBezTo>
                <a:cubicBezTo>
                  <a:pt x="937928" y="2077664"/>
                  <a:pt x="930467" y="2114869"/>
                  <a:pt x="947651" y="2111432"/>
                </a:cubicBezTo>
                <a:cubicBezTo>
                  <a:pt x="978391" y="2105284"/>
                  <a:pt x="996763" y="2071015"/>
                  <a:pt x="1014152" y="2044931"/>
                </a:cubicBezTo>
                <a:cubicBezTo>
                  <a:pt x="1041647" y="2003688"/>
                  <a:pt x="1064979" y="1958951"/>
                  <a:pt x="1080654" y="1911927"/>
                </a:cubicBezTo>
                <a:lnTo>
                  <a:pt x="1113905" y="1812174"/>
                </a:lnTo>
                <a:cubicBezTo>
                  <a:pt x="1119447" y="1795549"/>
                  <a:pt x="1120810" y="1776879"/>
                  <a:pt x="1130531" y="1762298"/>
                </a:cubicBezTo>
                <a:lnTo>
                  <a:pt x="1163782" y="1712421"/>
                </a:lnTo>
                <a:cubicBezTo>
                  <a:pt x="1180407" y="1734588"/>
                  <a:pt x="1199911" y="1754865"/>
                  <a:pt x="1213658" y="1778923"/>
                </a:cubicBezTo>
                <a:cubicBezTo>
                  <a:pt x="1222353" y="1794139"/>
                  <a:pt x="1221267" y="1843828"/>
                  <a:pt x="1230283" y="1828800"/>
                </a:cubicBezTo>
                <a:cubicBezTo>
                  <a:pt x="1253795" y="1789613"/>
                  <a:pt x="1252450" y="1740131"/>
                  <a:pt x="1263534" y="1695796"/>
                </a:cubicBezTo>
                <a:lnTo>
                  <a:pt x="1280160" y="1629294"/>
                </a:lnTo>
                <a:cubicBezTo>
                  <a:pt x="1322369" y="1207191"/>
                  <a:pt x="1265218" y="1733878"/>
                  <a:pt x="1330036" y="1280160"/>
                </a:cubicBezTo>
                <a:cubicBezTo>
                  <a:pt x="1367835" y="1015568"/>
                  <a:pt x="1325401" y="1198953"/>
                  <a:pt x="1363287" y="1047403"/>
                </a:cubicBezTo>
                <a:cubicBezTo>
                  <a:pt x="1374371" y="1064029"/>
                  <a:pt x="1377582" y="1103599"/>
                  <a:pt x="1396538" y="1097280"/>
                </a:cubicBezTo>
                <a:cubicBezTo>
                  <a:pt x="1418215" y="1090054"/>
                  <a:pt x="1408375" y="1053120"/>
                  <a:pt x="1413163" y="1030778"/>
                </a:cubicBezTo>
                <a:cubicBezTo>
                  <a:pt x="1425005" y="975517"/>
                  <a:pt x="1436592" y="920179"/>
                  <a:pt x="1446414" y="864523"/>
                </a:cubicBezTo>
                <a:cubicBezTo>
                  <a:pt x="1475070" y="702142"/>
                  <a:pt x="1446377" y="798135"/>
                  <a:pt x="1479665" y="698269"/>
                </a:cubicBezTo>
                <a:cubicBezTo>
                  <a:pt x="1485207" y="720436"/>
                  <a:pt x="1490014" y="742801"/>
                  <a:pt x="1496291" y="764771"/>
                </a:cubicBezTo>
                <a:cubicBezTo>
                  <a:pt x="1501105" y="781621"/>
                  <a:pt x="1495391" y="814647"/>
                  <a:pt x="1512916" y="814647"/>
                </a:cubicBezTo>
                <a:cubicBezTo>
                  <a:pt x="1536428" y="814647"/>
                  <a:pt x="1547740" y="782833"/>
                  <a:pt x="1562792" y="764771"/>
                </a:cubicBezTo>
                <a:cubicBezTo>
                  <a:pt x="1598601" y="721800"/>
                  <a:pt x="1596006" y="715005"/>
                  <a:pt x="1612669" y="665018"/>
                </a:cubicBezTo>
                <a:cubicBezTo>
                  <a:pt x="1629294" y="681643"/>
                  <a:pt x="1639215" y="711978"/>
                  <a:pt x="1662545" y="714894"/>
                </a:cubicBezTo>
                <a:cubicBezTo>
                  <a:pt x="1736768" y="724172"/>
                  <a:pt x="1758830" y="665374"/>
                  <a:pt x="1778923" y="615141"/>
                </a:cubicBezTo>
                <a:cubicBezTo>
                  <a:pt x="1824339" y="501602"/>
                  <a:pt x="1793440" y="539861"/>
                  <a:pt x="1845425" y="448887"/>
                </a:cubicBezTo>
                <a:cubicBezTo>
                  <a:pt x="1855338" y="431538"/>
                  <a:pt x="1863073" y="411493"/>
                  <a:pt x="1878676" y="399011"/>
                </a:cubicBezTo>
                <a:cubicBezTo>
                  <a:pt x="1892360" y="388063"/>
                  <a:pt x="1911927" y="387927"/>
                  <a:pt x="1928552" y="382385"/>
                </a:cubicBezTo>
                <a:cubicBezTo>
                  <a:pt x="1939636" y="360218"/>
                  <a:pt x="1953101" y="339089"/>
                  <a:pt x="1961803" y="315883"/>
                </a:cubicBezTo>
                <a:cubicBezTo>
                  <a:pt x="1969826" y="294488"/>
                  <a:pt x="1971863" y="271267"/>
                  <a:pt x="1978429" y="249381"/>
                </a:cubicBezTo>
                <a:cubicBezTo>
                  <a:pt x="1988500" y="215810"/>
                  <a:pt x="2000596" y="182880"/>
                  <a:pt x="2011680" y="149629"/>
                </a:cubicBezTo>
                <a:lnTo>
                  <a:pt x="2028305" y="99752"/>
                </a:lnTo>
                <a:cubicBezTo>
                  <a:pt x="2033847" y="83127"/>
                  <a:pt x="2035210" y="64457"/>
                  <a:pt x="2044931" y="49876"/>
                </a:cubicBezTo>
                <a:lnTo>
                  <a:pt x="2078182" y="0"/>
                </a:lnTo>
                <a:cubicBezTo>
                  <a:pt x="2158431" y="120373"/>
                  <a:pt x="2126811" y="64009"/>
                  <a:pt x="2177934" y="166254"/>
                </a:cubicBezTo>
                <a:cubicBezTo>
                  <a:pt x="2194560" y="155170"/>
                  <a:pt x="2212461" y="145795"/>
                  <a:pt x="2227811" y="133003"/>
                </a:cubicBezTo>
                <a:cubicBezTo>
                  <a:pt x="2275814" y="93001"/>
                  <a:pt x="2278244" y="82292"/>
                  <a:pt x="2310938" y="33251"/>
                </a:cubicBezTo>
                <a:cubicBezTo>
                  <a:pt x="2386939" y="109252"/>
                  <a:pt x="2334689" y="90252"/>
                  <a:pt x="2410691" y="33251"/>
                </a:cubicBezTo>
                <a:cubicBezTo>
                  <a:pt x="2415124" y="29926"/>
                  <a:pt x="2421774" y="33251"/>
                  <a:pt x="2427316" y="33251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10E2A5B1-E788-7F49-BC9B-E0BA1773E7BB}"/>
              </a:ext>
            </a:extLst>
          </p:cNvPr>
          <p:cNvSpPr/>
          <p:nvPr/>
        </p:nvSpPr>
        <p:spPr>
          <a:xfrm>
            <a:off x="2294313" y="3258137"/>
            <a:ext cx="2693324" cy="2175270"/>
          </a:xfrm>
          <a:custGeom>
            <a:avLst/>
            <a:gdLst>
              <a:gd name="connsiteX0" fmla="*/ 0 w 3591098"/>
              <a:gd name="connsiteY0" fmla="*/ 3125586 h 3125586"/>
              <a:gd name="connsiteX1" fmla="*/ 166254 w 3591098"/>
              <a:gd name="connsiteY1" fmla="*/ 3075709 h 3125586"/>
              <a:gd name="connsiteX2" fmla="*/ 266007 w 3591098"/>
              <a:gd name="connsiteY2" fmla="*/ 3059084 h 3125586"/>
              <a:gd name="connsiteX3" fmla="*/ 315883 w 3591098"/>
              <a:gd name="connsiteY3" fmla="*/ 3042459 h 3125586"/>
              <a:gd name="connsiteX4" fmla="*/ 432261 w 3591098"/>
              <a:gd name="connsiteY4" fmla="*/ 2992582 h 3125586"/>
              <a:gd name="connsiteX5" fmla="*/ 482138 w 3591098"/>
              <a:gd name="connsiteY5" fmla="*/ 3042459 h 3125586"/>
              <a:gd name="connsiteX6" fmla="*/ 548640 w 3591098"/>
              <a:gd name="connsiteY6" fmla="*/ 3009208 h 3125586"/>
              <a:gd name="connsiteX7" fmla="*/ 615141 w 3591098"/>
              <a:gd name="connsiteY7" fmla="*/ 2959331 h 3125586"/>
              <a:gd name="connsiteX8" fmla="*/ 665018 w 3591098"/>
              <a:gd name="connsiteY8" fmla="*/ 2892829 h 3125586"/>
              <a:gd name="connsiteX9" fmla="*/ 714894 w 3591098"/>
              <a:gd name="connsiteY9" fmla="*/ 2842953 h 3125586"/>
              <a:gd name="connsiteX10" fmla="*/ 748145 w 3591098"/>
              <a:gd name="connsiteY10" fmla="*/ 2892829 h 3125586"/>
              <a:gd name="connsiteX11" fmla="*/ 781396 w 3591098"/>
              <a:gd name="connsiteY11" fmla="*/ 2992582 h 3125586"/>
              <a:gd name="connsiteX12" fmla="*/ 914400 w 3591098"/>
              <a:gd name="connsiteY12" fmla="*/ 2859579 h 3125586"/>
              <a:gd name="connsiteX13" fmla="*/ 964276 w 3591098"/>
              <a:gd name="connsiteY13" fmla="*/ 2809702 h 3125586"/>
              <a:gd name="connsiteX14" fmla="*/ 997527 w 3591098"/>
              <a:gd name="connsiteY14" fmla="*/ 2859579 h 3125586"/>
              <a:gd name="connsiteX15" fmla="*/ 1047403 w 3591098"/>
              <a:gd name="connsiteY15" fmla="*/ 2809702 h 3125586"/>
              <a:gd name="connsiteX16" fmla="*/ 1080654 w 3591098"/>
              <a:gd name="connsiteY16" fmla="*/ 2743200 h 3125586"/>
              <a:gd name="connsiteX17" fmla="*/ 1130531 w 3591098"/>
              <a:gd name="connsiteY17" fmla="*/ 2676699 h 3125586"/>
              <a:gd name="connsiteX18" fmla="*/ 1246909 w 3591098"/>
              <a:gd name="connsiteY18" fmla="*/ 2676699 h 3125586"/>
              <a:gd name="connsiteX19" fmla="*/ 1313411 w 3591098"/>
              <a:gd name="connsiteY19" fmla="*/ 2560320 h 3125586"/>
              <a:gd name="connsiteX20" fmla="*/ 1396538 w 3591098"/>
              <a:gd name="connsiteY20" fmla="*/ 2443942 h 3125586"/>
              <a:gd name="connsiteX21" fmla="*/ 1429789 w 3591098"/>
              <a:gd name="connsiteY21" fmla="*/ 2377440 h 3125586"/>
              <a:gd name="connsiteX22" fmla="*/ 1463040 w 3591098"/>
              <a:gd name="connsiteY22" fmla="*/ 2327564 h 3125586"/>
              <a:gd name="connsiteX23" fmla="*/ 1562792 w 3591098"/>
              <a:gd name="connsiteY23" fmla="*/ 2144684 h 3125586"/>
              <a:gd name="connsiteX24" fmla="*/ 1579418 w 3591098"/>
              <a:gd name="connsiteY24" fmla="*/ 2078182 h 3125586"/>
              <a:gd name="connsiteX25" fmla="*/ 1612669 w 3591098"/>
              <a:gd name="connsiteY25" fmla="*/ 1978429 h 3125586"/>
              <a:gd name="connsiteX26" fmla="*/ 1662545 w 3591098"/>
              <a:gd name="connsiteY26" fmla="*/ 2061557 h 3125586"/>
              <a:gd name="connsiteX27" fmla="*/ 1762298 w 3591098"/>
              <a:gd name="connsiteY27" fmla="*/ 1878677 h 3125586"/>
              <a:gd name="connsiteX28" fmla="*/ 1812174 w 3591098"/>
              <a:gd name="connsiteY28" fmla="*/ 1928553 h 3125586"/>
              <a:gd name="connsiteX29" fmla="*/ 1845425 w 3591098"/>
              <a:gd name="connsiteY29" fmla="*/ 1878677 h 3125586"/>
              <a:gd name="connsiteX30" fmla="*/ 1911927 w 3591098"/>
              <a:gd name="connsiteY30" fmla="*/ 1729048 h 3125586"/>
              <a:gd name="connsiteX31" fmla="*/ 1945178 w 3591098"/>
              <a:gd name="connsiteY31" fmla="*/ 1596044 h 3125586"/>
              <a:gd name="connsiteX32" fmla="*/ 1978429 w 3591098"/>
              <a:gd name="connsiteY32" fmla="*/ 1496291 h 3125586"/>
              <a:gd name="connsiteX33" fmla="*/ 1995054 w 3591098"/>
              <a:gd name="connsiteY33" fmla="*/ 1579419 h 3125586"/>
              <a:gd name="connsiteX34" fmla="*/ 2044931 w 3591098"/>
              <a:gd name="connsiteY34" fmla="*/ 1429789 h 3125586"/>
              <a:gd name="connsiteX35" fmla="*/ 2061556 w 3591098"/>
              <a:gd name="connsiteY35" fmla="*/ 1379913 h 3125586"/>
              <a:gd name="connsiteX36" fmla="*/ 2094807 w 3591098"/>
              <a:gd name="connsiteY36" fmla="*/ 1429789 h 3125586"/>
              <a:gd name="connsiteX37" fmla="*/ 2111432 w 3591098"/>
              <a:gd name="connsiteY37" fmla="*/ 1479666 h 3125586"/>
              <a:gd name="connsiteX38" fmla="*/ 2128058 w 3591098"/>
              <a:gd name="connsiteY38" fmla="*/ 1429789 h 3125586"/>
              <a:gd name="connsiteX39" fmla="*/ 2161309 w 3591098"/>
              <a:gd name="connsiteY39" fmla="*/ 1379913 h 3125586"/>
              <a:gd name="connsiteX40" fmla="*/ 2194560 w 3591098"/>
              <a:gd name="connsiteY40" fmla="*/ 1263535 h 3125586"/>
              <a:gd name="connsiteX41" fmla="*/ 2211185 w 3591098"/>
              <a:gd name="connsiteY41" fmla="*/ 1197033 h 3125586"/>
              <a:gd name="connsiteX42" fmla="*/ 2244436 w 3591098"/>
              <a:gd name="connsiteY42" fmla="*/ 1130531 h 3125586"/>
              <a:gd name="connsiteX43" fmla="*/ 2261061 w 3591098"/>
              <a:gd name="connsiteY43" fmla="*/ 1080655 h 3125586"/>
              <a:gd name="connsiteX44" fmla="*/ 2294312 w 3591098"/>
              <a:gd name="connsiteY44" fmla="*/ 1130531 h 3125586"/>
              <a:gd name="connsiteX45" fmla="*/ 2377440 w 3591098"/>
              <a:gd name="connsiteY45" fmla="*/ 997528 h 3125586"/>
              <a:gd name="connsiteX46" fmla="*/ 2443941 w 3591098"/>
              <a:gd name="connsiteY46" fmla="*/ 847899 h 3125586"/>
              <a:gd name="connsiteX47" fmla="*/ 2493818 w 3591098"/>
              <a:gd name="connsiteY47" fmla="*/ 864524 h 3125586"/>
              <a:gd name="connsiteX48" fmla="*/ 2576945 w 3591098"/>
              <a:gd name="connsiteY48" fmla="*/ 748146 h 3125586"/>
              <a:gd name="connsiteX49" fmla="*/ 2660072 w 3591098"/>
              <a:gd name="connsiteY49" fmla="*/ 565266 h 3125586"/>
              <a:gd name="connsiteX50" fmla="*/ 2709949 w 3591098"/>
              <a:gd name="connsiteY50" fmla="*/ 598517 h 3125586"/>
              <a:gd name="connsiteX51" fmla="*/ 2726574 w 3591098"/>
              <a:gd name="connsiteY51" fmla="*/ 648393 h 3125586"/>
              <a:gd name="connsiteX52" fmla="*/ 2809701 w 3591098"/>
              <a:gd name="connsiteY52" fmla="*/ 532015 h 3125586"/>
              <a:gd name="connsiteX53" fmla="*/ 2859578 w 3591098"/>
              <a:gd name="connsiteY53" fmla="*/ 465513 h 3125586"/>
              <a:gd name="connsiteX54" fmla="*/ 2892829 w 3591098"/>
              <a:gd name="connsiteY54" fmla="*/ 415637 h 3125586"/>
              <a:gd name="connsiteX55" fmla="*/ 2992581 w 3591098"/>
              <a:gd name="connsiteY55" fmla="*/ 315884 h 3125586"/>
              <a:gd name="connsiteX56" fmla="*/ 3059083 w 3591098"/>
              <a:gd name="connsiteY56" fmla="*/ 282633 h 3125586"/>
              <a:gd name="connsiteX57" fmla="*/ 3108960 w 3591098"/>
              <a:gd name="connsiteY57" fmla="*/ 232757 h 3125586"/>
              <a:gd name="connsiteX58" fmla="*/ 3175461 w 3591098"/>
              <a:gd name="connsiteY58" fmla="*/ 133004 h 3125586"/>
              <a:gd name="connsiteX59" fmla="*/ 3225338 w 3591098"/>
              <a:gd name="connsiteY59" fmla="*/ 199506 h 3125586"/>
              <a:gd name="connsiteX60" fmla="*/ 3291840 w 3591098"/>
              <a:gd name="connsiteY60" fmla="*/ 182880 h 3125586"/>
              <a:gd name="connsiteX61" fmla="*/ 3341716 w 3591098"/>
              <a:gd name="connsiteY61" fmla="*/ 133004 h 3125586"/>
              <a:gd name="connsiteX62" fmla="*/ 3391592 w 3591098"/>
              <a:gd name="connsiteY62" fmla="*/ 99753 h 3125586"/>
              <a:gd name="connsiteX63" fmla="*/ 3424843 w 3591098"/>
              <a:gd name="connsiteY63" fmla="*/ 149629 h 3125586"/>
              <a:gd name="connsiteX64" fmla="*/ 3474720 w 3591098"/>
              <a:gd name="connsiteY64" fmla="*/ 99753 h 3125586"/>
              <a:gd name="connsiteX65" fmla="*/ 3541221 w 3591098"/>
              <a:gd name="connsiteY65" fmla="*/ 49877 h 3125586"/>
              <a:gd name="connsiteX66" fmla="*/ 3591098 w 3591098"/>
              <a:gd name="connsiteY66" fmla="*/ 16626 h 3125586"/>
              <a:gd name="connsiteX67" fmla="*/ 3591098 w 3591098"/>
              <a:gd name="connsiteY67" fmla="*/ 0 h 3125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591098" h="3125586">
                <a:moveTo>
                  <a:pt x="0" y="3125586"/>
                </a:moveTo>
                <a:cubicBezTo>
                  <a:pt x="268903" y="2895097"/>
                  <a:pt x="18276" y="3042825"/>
                  <a:pt x="166254" y="3075709"/>
                </a:cubicBezTo>
                <a:cubicBezTo>
                  <a:pt x="199161" y="3083022"/>
                  <a:pt x="232756" y="3064626"/>
                  <a:pt x="266007" y="3059084"/>
                </a:cubicBezTo>
                <a:cubicBezTo>
                  <a:pt x="282632" y="3053542"/>
                  <a:pt x="299775" y="3049362"/>
                  <a:pt x="315883" y="3042459"/>
                </a:cubicBezTo>
                <a:cubicBezTo>
                  <a:pt x="459704" y="2980822"/>
                  <a:pt x="315284" y="3031576"/>
                  <a:pt x="432261" y="2992582"/>
                </a:cubicBezTo>
                <a:cubicBezTo>
                  <a:pt x="448887" y="3009208"/>
                  <a:pt x="458862" y="3039134"/>
                  <a:pt x="482138" y="3042459"/>
                </a:cubicBezTo>
                <a:cubicBezTo>
                  <a:pt x="506673" y="3045964"/>
                  <a:pt x="527623" y="3022344"/>
                  <a:pt x="548640" y="3009208"/>
                </a:cubicBezTo>
                <a:cubicBezTo>
                  <a:pt x="572137" y="2994522"/>
                  <a:pt x="595548" y="2978924"/>
                  <a:pt x="615141" y="2959331"/>
                </a:cubicBezTo>
                <a:cubicBezTo>
                  <a:pt x="634734" y="2939738"/>
                  <a:pt x="646985" y="2913867"/>
                  <a:pt x="665018" y="2892829"/>
                </a:cubicBezTo>
                <a:cubicBezTo>
                  <a:pt x="680319" y="2874978"/>
                  <a:pt x="698269" y="2859578"/>
                  <a:pt x="714894" y="2842953"/>
                </a:cubicBezTo>
                <a:cubicBezTo>
                  <a:pt x="725978" y="2859578"/>
                  <a:pt x="740030" y="2874570"/>
                  <a:pt x="748145" y="2892829"/>
                </a:cubicBezTo>
                <a:cubicBezTo>
                  <a:pt x="762380" y="2924858"/>
                  <a:pt x="781396" y="2992582"/>
                  <a:pt x="781396" y="2992582"/>
                </a:cubicBezTo>
                <a:lnTo>
                  <a:pt x="914400" y="2859579"/>
                </a:lnTo>
                <a:lnTo>
                  <a:pt x="964276" y="2809702"/>
                </a:lnTo>
                <a:cubicBezTo>
                  <a:pt x="975360" y="2826328"/>
                  <a:pt x="977545" y="2859579"/>
                  <a:pt x="997527" y="2859579"/>
                </a:cubicBezTo>
                <a:cubicBezTo>
                  <a:pt x="1021039" y="2859579"/>
                  <a:pt x="1033737" y="2828835"/>
                  <a:pt x="1047403" y="2809702"/>
                </a:cubicBezTo>
                <a:cubicBezTo>
                  <a:pt x="1061808" y="2789534"/>
                  <a:pt x="1067518" y="2764217"/>
                  <a:pt x="1080654" y="2743200"/>
                </a:cubicBezTo>
                <a:cubicBezTo>
                  <a:pt x="1095340" y="2719703"/>
                  <a:pt x="1113905" y="2698866"/>
                  <a:pt x="1130531" y="2676699"/>
                </a:cubicBezTo>
                <a:cubicBezTo>
                  <a:pt x="1166059" y="2688541"/>
                  <a:pt x="1210377" y="2713231"/>
                  <a:pt x="1246909" y="2676699"/>
                </a:cubicBezTo>
                <a:cubicBezTo>
                  <a:pt x="1278502" y="2645106"/>
                  <a:pt x="1290424" y="2598633"/>
                  <a:pt x="1313411" y="2560320"/>
                </a:cubicBezTo>
                <a:cubicBezTo>
                  <a:pt x="1418915" y="2384478"/>
                  <a:pt x="1255787" y="2669142"/>
                  <a:pt x="1396538" y="2443942"/>
                </a:cubicBezTo>
                <a:cubicBezTo>
                  <a:pt x="1409673" y="2422925"/>
                  <a:pt x="1417493" y="2398958"/>
                  <a:pt x="1429789" y="2377440"/>
                </a:cubicBezTo>
                <a:cubicBezTo>
                  <a:pt x="1439702" y="2360091"/>
                  <a:pt x="1452450" y="2344508"/>
                  <a:pt x="1463040" y="2327564"/>
                </a:cubicBezTo>
                <a:cubicBezTo>
                  <a:pt x="1495868" y="2275039"/>
                  <a:pt x="1540082" y="2201460"/>
                  <a:pt x="1562792" y="2144684"/>
                </a:cubicBezTo>
                <a:cubicBezTo>
                  <a:pt x="1571278" y="2123469"/>
                  <a:pt x="1572852" y="2100068"/>
                  <a:pt x="1579418" y="2078182"/>
                </a:cubicBezTo>
                <a:cubicBezTo>
                  <a:pt x="1589490" y="2044611"/>
                  <a:pt x="1612669" y="1978429"/>
                  <a:pt x="1612669" y="1978429"/>
                </a:cubicBezTo>
                <a:cubicBezTo>
                  <a:pt x="1629294" y="2006138"/>
                  <a:pt x="1630556" y="2066127"/>
                  <a:pt x="1662545" y="2061557"/>
                </a:cubicBezTo>
                <a:cubicBezTo>
                  <a:pt x="1697781" y="2056523"/>
                  <a:pt x="1749917" y="1909630"/>
                  <a:pt x="1762298" y="1878677"/>
                </a:cubicBezTo>
                <a:cubicBezTo>
                  <a:pt x="1778923" y="1895302"/>
                  <a:pt x="1788662" y="1928553"/>
                  <a:pt x="1812174" y="1928553"/>
                </a:cubicBezTo>
                <a:cubicBezTo>
                  <a:pt x="1832155" y="1928553"/>
                  <a:pt x="1835512" y="1896026"/>
                  <a:pt x="1845425" y="1878677"/>
                </a:cubicBezTo>
                <a:cubicBezTo>
                  <a:pt x="1866627" y="1841574"/>
                  <a:pt x="1900051" y="1767643"/>
                  <a:pt x="1911927" y="1729048"/>
                </a:cubicBezTo>
                <a:cubicBezTo>
                  <a:pt x="1925366" y="1685370"/>
                  <a:pt x="1930727" y="1639398"/>
                  <a:pt x="1945178" y="1596044"/>
                </a:cubicBezTo>
                <a:lnTo>
                  <a:pt x="1978429" y="1496291"/>
                </a:lnTo>
                <a:cubicBezTo>
                  <a:pt x="1983971" y="1524000"/>
                  <a:pt x="1975073" y="1599400"/>
                  <a:pt x="1995054" y="1579419"/>
                </a:cubicBezTo>
                <a:cubicBezTo>
                  <a:pt x="2032230" y="1542243"/>
                  <a:pt x="2028305" y="1479666"/>
                  <a:pt x="2044931" y="1429789"/>
                </a:cubicBezTo>
                <a:lnTo>
                  <a:pt x="2061556" y="1379913"/>
                </a:lnTo>
                <a:cubicBezTo>
                  <a:pt x="2072640" y="1396538"/>
                  <a:pt x="2085871" y="1411917"/>
                  <a:pt x="2094807" y="1429789"/>
                </a:cubicBezTo>
                <a:cubicBezTo>
                  <a:pt x="2102644" y="1445464"/>
                  <a:pt x="2093907" y="1479666"/>
                  <a:pt x="2111432" y="1479666"/>
                </a:cubicBezTo>
                <a:cubicBezTo>
                  <a:pt x="2128957" y="1479666"/>
                  <a:pt x="2120221" y="1445464"/>
                  <a:pt x="2128058" y="1429789"/>
                </a:cubicBezTo>
                <a:cubicBezTo>
                  <a:pt x="2136994" y="1411917"/>
                  <a:pt x="2150225" y="1396538"/>
                  <a:pt x="2161309" y="1379913"/>
                </a:cubicBezTo>
                <a:cubicBezTo>
                  <a:pt x="2172393" y="1341120"/>
                  <a:pt x="2183945" y="1302458"/>
                  <a:pt x="2194560" y="1263535"/>
                </a:cubicBezTo>
                <a:cubicBezTo>
                  <a:pt x="2200572" y="1241491"/>
                  <a:pt x="2203162" y="1218428"/>
                  <a:pt x="2211185" y="1197033"/>
                </a:cubicBezTo>
                <a:cubicBezTo>
                  <a:pt x="2219887" y="1173827"/>
                  <a:pt x="2234673" y="1153311"/>
                  <a:pt x="2244436" y="1130531"/>
                </a:cubicBezTo>
                <a:cubicBezTo>
                  <a:pt x="2251339" y="1114423"/>
                  <a:pt x="2255519" y="1097280"/>
                  <a:pt x="2261061" y="1080655"/>
                </a:cubicBezTo>
                <a:cubicBezTo>
                  <a:pt x="2272145" y="1097280"/>
                  <a:pt x="2278053" y="1142145"/>
                  <a:pt x="2294312" y="1130531"/>
                </a:cubicBezTo>
                <a:cubicBezTo>
                  <a:pt x="2336855" y="1100143"/>
                  <a:pt x="2377440" y="997528"/>
                  <a:pt x="2377440" y="997528"/>
                </a:cubicBezTo>
                <a:cubicBezTo>
                  <a:pt x="2377904" y="996136"/>
                  <a:pt x="2413542" y="860058"/>
                  <a:pt x="2443941" y="847899"/>
                </a:cubicBezTo>
                <a:cubicBezTo>
                  <a:pt x="2460212" y="841390"/>
                  <a:pt x="2477192" y="858982"/>
                  <a:pt x="2493818" y="864524"/>
                </a:cubicBezTo>
                <a:cubicBezTo>
                  <a:pt x="2574576" y="810684"/>
                  <a:pt x="2527235" y="855850"/>
                  <a:pt x="2576945" y="748146"/>
                </a:cubicBezTo>
                <a:cubicBezTo>
                  <a:pt x="2666150" y="554868"/>
                  <a:pt x="2622517" y="677934"/>
                  <a:pt x="2660072" y="565266"/>
                </a:cubicBezTo>
                <a:cubicBezTo>
                  <a:pt x="2676698" y="576350"/>
                  <a:pt x="2697467" y="582914"/>
                  <a:pt x="2709949" y="598517"/>
                </a:cubicBezTo>
                <a:cubicBezTo>
                  <a:pt x="2720897" y="612201"/>
                  <a:pt x="2709573" y="652643"/>
                  <a:pt x="2726574" y="648393"/>
                </a:cubicBezTo>
                <a:cubicBezTo>
                  <a:pt x="2736026" y="646030"/>
                  <a:pt x="2798876" y="547170"/>
                  <a:pt x="2809701" y="532015"/>
                </a:cubicBezTo>
                <a:cubicBezTo>
                  <a:pt x="2825807" y="509467"/>
                  <a:pt x="2843472" y="488061"/>
                  <a:pt x="2859578" y="465513"/>
                </a:cubicBezTo>
                <a:cubicBezTo>
                  <a:pt x="2871192" y="449254"/>
                  <a:pt x="2878700" y="429766"/>
                  <a:pt x="2892829" y="415637"/>
                </a:cubicBezTo>
                <a:cubicBezTo>
                  <a:pt x="3038687" y="269779"/>
                  <a:pt x="2829585" y="533215"/>
                  <a:pt x="2992581" y="315884"/>
                </a:cubicBezTo>
                <a:cubicBezTo>
                  <a:pt x="3031375" y="199507"/>
                  <a:pt x="2975956" y="310342"/>
                  <a:pt x="3059083" y="282633"/>
                </a:cubicBezTo>
                <a:cubicBezTo>
                  <a:pt x="3081388" y="275198"/>
                  <a:pt x="3092334" y="249382"/>
                  <a:pt x="3108960" y="232757"/>
                </a:cubicBezTo>
                <a:cubicBezTo>
                  <a:pt x="3115921" y="211873"/>
                  <a:pt x="3136133" y="126449"/>
                  <a:pt x="3175461" y="133004"/>
                </a:cubicBezTo>
                <a:cubicBezTo>
                  <a:pt x="3202793" y="137560"/>
                  <a:pt x="3208712" y="177339"/>
                  <a:pt x="3225338" y="199506"/>
                </a:cubicBezTo>
                <a:cubicBezTo>
                  <a:pt x="3247505" y="193964"/>
                  <a:pt x="3272001" y="194217"/>
                  <a:pt x="3291840" y="182880"/>
                </a:cubicBezTo>
                <a:cubicBezTo>
                  <a:pt x="3312254" y="171215"/>
                  <a:pt x="3323654" y="148056"/>
                  <a:pt x="3341716" y="133004"/>
                </a:cubicBezTo>
                <a:cubicBezTo>
                  <a:pt x="3357066" y="120212"/>
                  <a:pt x="3374967" y="110837"/>
                  <a:pt x="3391592" y="99753"/>
                </a:cubicBezTo>
                <a:cubicBezTo>
                  <a:pt x="3402676" y="116378"/>
                  <a:pt x="3404862" y="149629"/>
                  <a:pt x="3424843" y="149629"/>
                </a:cubicBezTo>
                <a:cubicBezTo>
                  <a:pt x="3448355" y="149629"/>
                  <a:pt x="3456868" y="115054"/>
                  <a:pt x="3474720" y="99753"/>
                </a:cubicBezTo>
                <a:cubicBezTo>
                  <a:pt x="3495758" y="81720"/>
                  <a:pt x="3518673" y="65982"/>
                  <a:pt x="3541221" y="49877"/>
                </a:cubicBezTo>
                <a:cubicBezTo>
                  <a:pt x="3557481" y="38263"/>
                  <a:pt x="3576969" y="30755"/>
                  <a:pt x="3591098" y="16626"/>
                </a:cubicBezTo>
                <a:lnTo>
                  <a:pt x="3591098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B1A3CE55-342C-1645-858D-26459821CE5F}"/>
              </a:ext>
            </a:extLst>
          </p:cNvPr>
          <p:cNvSpPr/>
          <p:nvPr/>
        </p:nvSpPr>
        <p:spPr>
          <a:xfrm>
            <a:off x="2256905" y="3257238"/>
            <a:ext cx="2281844" cy="2163699"/>
          </a:xfrm>
          <a:custGeom>
            <a:avLst/>
            <a:gdLst>
              <a:gd name="connsiteX0" fmla="*/ 0 w 3042458"/>
              <a:gd name="connsiteY0" fmla="*/ 3108960 h 3108960"/>
              <a:gd name="connsiteX1" fmla="*/ 49877 w 3042458"/>
              <a:gd name="connsiteY1" fmla="*/ 2975957 h 3108960"/>
              <a:gd name="connsiteX2" fmla="*/ 99753 w 3042458"/>
              <a:gd name="connsiteY2" fmla="*/ 2776451 h 3108960"/>
              <a:gd name="connsiteX3" fmla="*/ 149629 w 3042458"/>
              <a:gd name="connsiteY3" fmla="*/ 2610197 h 3108960"/>
              <a:gd name="connsiteX4" fmla="*/ 199506 w 3042458"/>
              <a:gd name="connsiteY4" fmla="*/ 2643448 h 3108960"/>
              <a:gd name="connsiteX5" fmla="*/ 232757 w 3042458"/>
              <a:gd name="connsiteY5" fmla="*/ 2543695 h 3108960"/>
              <a:gd name="connsiteX6" fmla="*/ 266008 w 3042458"/>
              <a:gd name="connsiteY6" fmla="*/ 2477193 h 3108960"/>
              <a:gd name="connsiteX7" fmla="*/ 332509 w 3042458"/>
              <a:gd name="connsiteY7" fmla="*/ 2427317 h 3108960"/>
              <a:gd name="connsiteX8" fmla="*/ 382386 w 3042458"/>
              <a:gd name="connsiteY8" fmla="*/ 2344189 h 3108960"/>
              <a:gd name="connsiteX9" fmla="*/ 432262 w 3042458"/>
              <a:gd name="connsiteY9" fmla="*/ 2227811 h 3108960"/>
              <a:gd name="connsiteX10" fmla="*/ 465513 w 3042458"/>
              <a:gd name="connsiteY10" fmla="*/ 2161309 h 3108960"/>
              <a:gd name="connsiteX11" fmla="*/ 515389 w 3042458"/>
              <a:gd name="connsiteY11" fmla="*/ 2227811 h 3108960"/>
              <a:gd name="connsiteX12" fmla="*/ 565266 w 3042458"/>
              <a:gd name="connsiteY12" fmla="*/ 2211186 h 3108960"/>
              <a:gd name="connsiteX13" fmla="*/ 615142 w 3042458"/>
              <a:gd name="connsiteY13" fmla="*/ 2094808 h 3108960"/>
              <a:gd name="connsiteX14" fmla="*/ 648393 w 3042458"/>
              <a:gd name="connsiteY14" fmla="*/ 2044931 h 3108960"/>
              <a:gd name="connsiteX15" fmla="*/ 731520 w 3042458"/>
              <a:gd name="connsiteY15" fmla="*/ 1895302 h 3108960"/>
              <a:gd name="connsiteX16" fmla="*/ 764771 w 3042458"/>
              <a:gd name="connsiteY16" fmla="*/ 1812175 h 3108960"/>
              <a:gd name="connsiteX17" fmla="*/ 847898 w 3042458"/>
              <a:gd name="connsiteY17" fmla="*/ 1645920 h 3108960"/>
              <a:gd name="connsiteX18" fmla="*/ 914400 w 3042458"/>
              <a:gd name="connsiteY18" fmla="*/ 1645920 h 3108960"/>
              <a:gd name="connsiteX19" fmla="*/ 980902 w 3042458"/>
              <a:gd name="connsiteY19" fmla="*/ 1463040 h 3108960"/>
              <a:gd name="connsiteX20" fmla="*/ 1030778 w 3042458"/>
              <a:gd name="connsiteY20" fmla="*/ 1496291 h 3108960"/>
              <a:gd name="connsiteX21" fmla="*/ 1097280 w 3042458"/>
              <a:gd name="connsiteY21" fmla="*/ 1529542 h 3108960"/>
              <a:gd name="connsiteX22" fmla="*/ 1280160 w 3042458"/>
              <a:gd name="connsiteY22" fmla="*/ 1429789 h 3108960"/>
              <a:gd name="connsiteX23" fmla="*/ 1313411 w 3042458"/>
              <a:gd name="connsiteY23" fmla="*/ 1479666 h 3108960"/>
              <a:gd name="connsiteX24" fmla="*/ 1379913 w 3042458"/>
              <a:gd name="connsiteY24" fmla="*/ 1396539 h 3108960"/>
              <a:gd name="connsiteX25" fmla="*/ 1429789 w 3042458"/>
              <a:gd name="connsiteY25" fmla="*/ 1346662 h 3108960"/>
              <a:gd name="connsiteX26" fmla="*/ 1479666 w 3042458"/>
              <a:gd name="connsiteY26" fmla="*/ 1413164 h 3108960"/>
              <a:gd name="connsiteX27" fmla="*/ 1579418 w 3042458"/>
              <a:gd name="connsiteY27" fmla="*/ 1363288 h 3108960"/>
              <a:gd name="connsiteX28" fmla="*/ 1662546 w 3042458"/>
              <a:gd name="connsiteY28" fmla="*/ 1280160 h 3108960"/>
              <a:gd name="connsiteX29" fmla="*/ 1712422 w 3042458"/>
              <a:gd name="connsiteY29" fmla="*/ 1246909 h 3108960"/>
              <a:gd name="connsiteX30" fmla="*/ 1778924 w 3042458"/>
              <a:gd name="connsiteY30" fmla="*/ 1097280 h 3108960"/>
              <a:gd name="connsiteX31" fmla="*/ 1862051 w 3042458"/>
              <a:gd name="connsiteY31" fmla="*/ 980902 h 3108960"/>
              <a:gd name="connsiteX32" fmla="*/ 1911928 w 3042458"/>
              <a:gd name="connsiteY32" fmla="*/ 1030779 h 3108960"/>
              <a:gd name="connsiteX33" fmla="*/ 1945178 w 3042458"/>
              <a:gd name="connsiteY33" fmla="*/ 1080655 h 3108960"/>
              <a:gd name="connsiteX34" fmla="*/ 1961804 w 3042458"/>
              <a:gd name="connsiteY34" fmla="*/ 1030779 h 3108960"/>
              <a:gd name="connsiteX35" fmla="*/ 1995055 w 3042458"/>
              <a:gd name="connsiteY35" fmla="*/ 947651 h 3108960"/>
              <a:gd name="connsiteX36" fmla="*/ 2028306 w 3042458"/>
              <a:gd name="connsiteY36" fmla="*/ 847899 h 3108960"/>
              <a:gd name="connsiteX37" fmla="*/ 2061557 w 3042458"/>
              <a:gd name="connsiteY37" fmla="*/ 798022 h 3108960"/>
              <a:gd name="connsiteX38" fmla="*/ 2094808 w 3042458"/>
              <a:gd name="connsiteY38" fmla="*/ 847899 h 3108960"/>
              <a:gd name="connsiteX39" fmla="*/ 2161309 w 3042458"/>
              <a:gd name="connsiteY39" fmla="*/ 681644 h 3108960"/>
              <a:gd name="connsiteX40" fmla="*/ 2211186 w 3042458"/>
              <a:gd name="connsiteY40" fmla="*/ 615142 h 3108960"/>
              <a:gd name="connsiteX41" fmla="*/ 2244437 w 3042458"/>
              <a:gd name="connsiteY41" fmla="*/ 548640 h 3108960"/>
              <a:gd name="connsiteX42" fmla="*/ 2294313 w 3042458"/>
              <a:gd name="connsiteY42" fmla="*/ 581891 h 3108960"/>
              <a:gd name="connsiteX43" fmla="*/ 2360815 w 3042458"/>
              <a:gd name="connsiteY43" fmla="*/ 482139 h 3108960"/>
              <a:gd name="connsiteX44" fmla="*/ 2460568 w 3042458"/>
              <a:gd name="connsiteY44" fmla="*/ 382386 h 3108960"/>
              <a:gd name="connsiteX45" fmla="*/ 2560320 w 3042458"/>
              <a:gd name="connsiteY45" fmla="*/ 282633 h 3108960"/>
              <a:gd name="connsiteX46" fmla="*/ 2593571 w 3042458"/>
              <a:gd name="connsiteY46" fmla="*/ 332509 h 3108960"/>
              <a:gd name="connsiteX47" fmla="*/ 2693324 w 3042458"/>
              <a:gd name="connsiteY47" fmla="*/ 349135 h 3108960"/>
              <a:gd name="connsiteX48" fmla="*/ 2743200 w 3042458"/>
              <a:gd name="connsiteY48" fmla="*/ 299259 h 3108960"/>
              <a:gd name="connsiteX49" fmla="*/ 2793077 w 3042458"/>
              <a:gd name="connsiteY49" fmla="*/ 232757 h 3108960"/>
              <a:gd name="connsiteX50" fmla="*/ 2892829 w 3042458"/>
              <a:gd name="connsiteY50" fmla="*/ 166255 h 3108960"/>
              <a:gd name="connsiteX51" fmla="*/ 2942706 w 3042458"/>
              <a:gd name="connsiteY51" fmla="*/ 99753 h 3108960"/>
              <a:gd name="connsiteX52" fmla="*/ 3042458 w 3042458"/>
              <a:gd name="connsiteY52" fmla="*/ 16626 h 3108960"/>
              <a:gd name="connsiteX53" fmla="*/ 3042458 w 3042458"/>
              <a:gd name="connsiteY53" fmla="*/ 0 h 310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042458" h="3108960">
                <a:moveTo>
                  <a:pt x="0" y="3108960"/>
                </a:moveTo>
                <a:cubicBezTo>
                  <a:pt x="16626" y="3064626"/>
                  <a:pt x="36271" y="3021309"/>
                  <a:pt x="49877" y="2975957"/>
                </a:cubicBezTo>
                <a:cubicBezTo>
                  <a:pt x="69574" y="2910299"/>
                  <a:pt x="78076" y="2841482"/>
                  <a:pt x="99753" y="2776451"/>
                </a:cubicBezTo>
                <a:cubicBezTo>
                  <a:pt x="140230" y="2655022"/>
                  <a:pt x="124504" y="2710702"/>
                  <a:pt x="149629" y="2610197"/>
                </a:cubicBezTo>
                <a:cubicBezTo>
                  <a:pt x="166255" y="2621281"/>
                  <a:pt x="183903" y="2655930"/>
                  <a:pt x="199506" y="2643448"/>
                </a:cubicBezTo>
                <a:cubicBezTo>
                  <a:pt x="226875" y="2621553"/>
                  <a:pt x="219740" y="2576238"/>
                  <a:pt x="232757" y="2543695"/>
                </a:cubicBezTo>
                <a:cubicBezTo>
                  <a:pt x="241961" y="2520684"/>
                  <a:pt x="254924" y="2499360"/>
                  <a:pt x="266008" y="2477193"/>
                </a:cubicBezTo>
                <a:cubicBezTo>
                  <a:pt x="314871" y="2281736"/>
                  <a:pt x="239491" y="2489329"/>
                  <a:pt x="332509" y="2427317"/>
                </a:cubicBezTo>
                <a:cubicBezTo>
                  <a:pt x="359396" y="2409392"/>
                  <a:pt x="367935" y="2373092"/>
                  <a:pt x="382386" y="2344189"/>
                </a:cubicBezTo>
                <a:cubicBezTo>
                  <a:pt x="401261" y="2306440"/>
                  <a:pt x="414797" y="2266233"/>
                  <a:pt x="432262" y="2227811"/>
                </a:cubicBezTo>
                <a:cubicBezTo>
                  <a:pt x="442518" y="2205249"/>
                  <a:pt x="454429" y="2183476"/>
                  <a:pt x="465513" y="2161309"/>
                </a:cubicBezTo>
                <a:cubicBezTo>
                  <a:pt x="482138" y="2183476"/>
                  <a:pt x="490605" y="2215419"/>
                  <a:pt x="515389" y="2227811"/>
                </a:cubicBezTo>
                <a:cubicBezTo>
                  <a:pt x="531064" y="2235648"/>
                  <a:pt x="552874" y="2223578"/>
                  <a:pt x="565266" y="2211186"/>
                </a:cubicBezTo>
                <a:cubicBezTo>
                  <a:pt x="599862" y="2176590"/>
                  <a:pt x="595270" y="2134552"/>
                  <a:pt x="615142" y="2094808"/>
                </a:cubicBezTo>
                <a:cubicBezTo>
                  <a:pt x="624078" y="2076936"/>
                  <a:pt x="637309" y="2061557"/>
                  <a:pt x="648393" y="2044931"/>
                </a:cubicBezTo>
                <a:cubicBezTo>
                  <a:pt x="689079" y="1922874"/>
                  <a:pt x="656861" y="1969963"/>
                  <a:pt x="731520" y="1895302"/>
                </a:cubicBezTo>
                <a:cubicBezTo>
                  <a:pt x="742604" y="1867593"/>
                  <a:pt x="752151" y="1839219"/>
                  <a:pt x="764771" y="1812175"/>
                </a:cubicBezTo>
                <a:cubicBezTo>
                  <a:pt x="790973" y="1756028"/>
                  <a:pt x="847898" y="1645920"/>
                  <a:pt x="847898" y="1645920"/>
                </a:cubicBezTo>
                <a:cubicBezTo>
                  <a:pt x="893762" y="1783511"/>
                  <a:pt x="868536" y="1774337"/>
                  <a:pt x="914400" y="1645920"/>
                </a:cubicBezTo>
                <a:cubicBezTo>
                  <a:pt x="1007761" y="1384511"/>
                  <a:pt x="935487" y="1599289"/>
                  <a:pt x="980902" y="1463040"/>
                </a:cubicBezTo>
                <a:cubicBezTo>
                  <a:pt x="997527" y="1474124"/>
                  <a:pt x="1018296" y="1480688"/>
                  <a:pt x="1030778" y="1496291"/>
                </a:cubicBezTo>
                <a:cubicBezTo>
                  <a:pt x="1077446" y="1554626"/>
                  <a:pt x="1006279" y="1559877"/>
                  <a:pt x="1097280" y="1529542"/>
                </a:cubicBezTo>
                <a:cubicBezTo>
                  <a:pt x="1230670" y="1358041"/>
                  <a:pt x="1163109" y="1342001"/>
                  <a:pt x="1280160" y="1429789"/>
                </a:cubicBezTo>
                <a:cubicBezTo>
                  <a:pt x="1291244" y="1446415"/>
                  <a:pt x="1293818" y="1475747"/>
                  <a:pt x="1313411" y="1479666"/>
                </a:cubicBezTo>
                <a:cubicBezTo>
                  <a:pt x="1368092" y="1490602"/>
                  <a:pt x="1365545" y="1418091"/>
                  <a:pt x="1379913" y="1396539"/>
                </a:cubicBezTo>
                <a:cubicBezTo>
                  <a:pt x="1392955" y="1376976"/>
                  <a:pt x="1413164" y="1363288"/>
                  <a:pt x="1429789" y="1346662"/>
                </a:cubicBezTo>
                <a:cubicBezTo>
                  <a:pt x="1446415" y="1368829"/>
                  <a:pt x="1452126" y="1410104"/>
                  <a:pt x="1479666" y="1413164"/>
                </a:cubicBezTo>
                <a:cubicBezTo>
                  <a:pt x="1516614" y="1417269"/>
                  <a:pt x="1549353" y="1385154"/>
                  <a:pt x="1579418" y="1363288"/>
                </a:cubicBezTo>
                <a:cubicBezTo>
                  <a:pt x="1611110" y="1340239"/>
                  <a:pt x="1633055" y="1305965"/>
                  <a:pt x="1662546" y="1280160"/>
                </a:cubicBezTo>
                <a:cubicBezTo>
                  <a:pt x="1677583" y="1267002"/>
                  <a:pt x="1695797" y="1257993"/>
                  <a:pt x="1712422" y="1246909"/>
                </a:cubicBezTo>
                <a:cubicBezTo>
                  <a:pt x="1739527" y="1138495"/>
                  <a:pt x="1713557" y="1214940"/>
                  <a:pt x="1778924" y="1097280"/>
                </a:cubicBezTo>
                <a:cubicBezTo>
                  <a:pt x="1833630" y="998809"/>
                  <a:pt x="1784272" y="1058683"/>
                  <a:pt x="1862051" y="980902"/>
                </a:cubicBezTo>
                <a:cubicBezTo>
                  <a:pt x="1878677" y="997528"/>
                  <a:pt x="1896876" y="1012716"/>
                  <a:pt x="1911928" y="1030779"/>
                </a:cubicBezTo>
                <a:cubicBezTo>
                  <a:pt x="1924720" y="1046129"/>
                  <a:pt x="1925197" y="1080655"/>
                  <a:pt x="1945178" y="1080655"/>
                </a:cubicBezTo>
                <a:cubicBezTo>
                  <a:pt x="1962703" y="1080655"/>
                  <a:pt x="1955651" y="1047188"/>
                  <a:pt x="1961804" y="1030779"/>
                </a:cubicBezTo>
                <a:cubicBezTo>
                  <a:pt x="1972283" y="1002835"/>
                  <a:pt x="1984856" y="975698"/>
                  <a:pt x="1995055" y="947651"/>
                </a:cubicBezTo>
                <a:cubicBezTo>
                  <a:pt x="2007033" y="914712"/>
                  <a:pt x="2008864" y="877062"/>
                  <a:pt x="2028306" y="847899"/>
                </a:cubicBezTo>
                <a:lnTo>
                  <a:pt x="2061557" y="798022"/>
                </a:lnTo>
                <a:cubicBezTo>
                  <a:pt x="2072641" y="814648"/>
                  <a:pt x="2077674" y="858179"/>
                  <a:pt x="2094808" y="847899"/>
                </a:cubicBezTo>
                <a:cubicBezTo>
                  <a:pt x="2154407" y="812140"/>
                  <a:pt x="2135972" y="732317"/>
                  <a:pt x="2161309" y="681644"/>
                </a:cubicBezTo>
                <a:cubicBezTo>
                  <a:pt x="2173701" y="656860"/>
                  <a:pt x="2196500" y="638639"/>
                  <a:pt x="2211186" y="615142"/>
                </a:cubicBezTo>
                <a:cubicBezTo>
                  <a:pt x="2224321" y="594125"/>
                  <a:pt x="2233353" y="570807"/>
                  <a:pt x="2244437" y="548640"/>
                </a:cubicBezTo>
                <a:cubicBezTo>
                  <a:pt x="2261062" y="559724"/>
                  <a:pt x="2276964" y="591804"/>
                  <a:pt x="2294313" y="581891"/>
                </a:cubicBezTo>
                <a:cubicBezTo>
                  <a:pt x="2329010" y="562064"/>
                  <a:pt x="2332557" y="510397"/>
                  <a:pt x="2360815" y="482139"/>
                </a:cubicBezTo>
                <a:cubicBezTo>
                  <a:pt x="2394066" y="448888"/>
                  <a:pt x="2429111" y="417339"/>
                  <a:pt x="2460568" y="382386"/>
                </a:cubicBezTo>
                <a:cubicBezTo>
                  <a:pt x="2553367" y="279276"/>
                  <a:pt x="2465082" y="346126"/>
                  <a:pt x="2560320" y="282633"/>
                </a:cubicBezTo>
                <a:cubicBezTo>
                  <a:pt x="2571404" y="299258"/>
                  <a:pt x="2573862" y="329224"/>
                  <a:pt x="2593571" y="332509"/>
                </a:cubicBezTo>
                <a:cubicBezTo>
                  <a:pt x="2720132" y="353603"/>
                  <a:pt x="2612313" y="227620"/>
                  <a:pt x="2693324" y="349135"/>
                </a:cubicBezTo>
                <a:cubicBezTo>
                  <a:pt x="2709949" y="332510"/>
                  <a:pt x="2727899" y="317110"/>
                  <a:pt x="2743200" y="299259"/>
                </a:cubicBezTo>
                <a:cubicBezTo>
                  <a:pt x="2761233" y="278221"/>
                  <a:pt x="2772367" y="251166"/>
                  <a:pt x="2793077" y="232757"/>
                </a:cubicBezTo>
                <a:cubicBezTo>
                  <a:pt x="2822945" y="206207"/>
                  <a:pt x="2868851" y="198225"/>
                  <a:pt x="2892829" y="166255"/>
                </a:cubicBezTo>
                <a:cubicBezTo>
                  <a:pt x="2909455" y="144088"/>
                  <a:pt x="2924673" y="120791"/>
                  <a:pt x="2942706" y="99753"/>
                </a:cubicBezTo>
                <a:cubicBezTo>
                  <a:pt x="3106146" y="-90926"/>
                  <a:pt x="2888515" y="170572"/>
                  <a:pt x="3042458" y="16626"/>
                </a:cubicBezTo>
                <a:lnTo>
                  <a:pt x="3042458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6BAE481C-6988-9D4C-8126-47B27992AD2A}"/>
              </a:ext>
            </a:extLst>
          </p:cNvPr>
          <p:cNvSpPr/>
          <p:nvPr/>
        </p:nvSpPr>
        <p:spPr>
          <a:xfrm>
            <a:off x="2294313" y="3429000"/>
            <a:ext cx="2680854" cy="1966999"/>
          </a:xfrm>
          <a:custGeom>
            <a:avLst/>
            <a:gdLst>
              <a:gd name="connsiteX0" fmla="*/ 0 w 3574472"/>
              <a:gd name="connsiteY0" fmla="*/ 2826327 h 2826327"/>
              <a:gd name="connsiteX1" fmla="*/ 49876 w 3574472"/>
              <a:gd name="connsiteY1" fmla="*/ 2676698 h 2826327"/>
              <a:gd name="connsiteX2" fmla="*/ 83127 w 3574472"/>
              <a:gd name="connsiteY2" fmla="*/ 2626822 h 2826327"/>
              <a:gd name="connsiteX3" fmla="*/ 116378 w 3574472"/>
              <a:gd name="connsiteY3" fmla="*/ 2676698 h 2826327"/>
              <a:gd name="connsiteX4" fmla="*/ 182880 w 3574472"/>
              <a:gd name="connsiteY4" fmla="*/ 2576946 h 2826327"/>
              <a:gd name="connsiteX5" fmla="*/ 216131 w 3574472"/>
              <a:gd name="connsiteY5" fmla="*/ 2527069 h 2826327"/>
              <a:gd name="connsiteX6" fmla="*/ 282632 w 3574472"/>
              <a:gd name="connsiteY6" fmla="*/ 2493818 h 2826327"/>
              <a:gd name="connsiteX7" fmla="*/ 415636 w 3574472"/>
              <a:gd name="connsiteY7" fmla="*/ 2360815 h 2826327"/>
              <a:gd name="connsiteX8" fmla="*/ 465512 w 3574472"/>
              <a:gd name="connsiteY8" fmla="*/ 2310938 h 2826327"/>
              <a:gd name="connsiteX9" fmla="*/ 532014 w 3574472"/>
              <a:gd name="connsiteY9" fmla="*/ 2360815 h 2826327"/>
              <a:gd name="connsiteX10" fmla="*/ 631767 w 3574472"/>
              <a:gd name="connsiteY10" fmla="*/ 2327564 h 2826327"/>
              <a:gd name="connsiteX11" fmla="*/ 648392 w 3574472"/>
              <a:gd name="connsiteY11" fmla="*/ 2277687 h 2826327"/>
              <a:gd name="connsiteX12" fmla="*/ 714894 w 3574472"/>
              <a:gd name="connsiteY12" fmla="*/ 2177935 h 2826327"/>
              <a:gd name="connsiteX13" fmla="*/ 764771 w 3574472"/>
              <a:gd name="connsiteY13" fmla="*/ 2194560 h 2826327"/>
              <a:gd name="connsiteX14" fmla="*/ 881149 w 3574472"/>
              <a:gd name="connsiteY14" fmla="*/ 2128058 h 2826327"/>
              <a:gd name="connsiteX15" fmla="*/ 914400 w 3574472"/>
              <a:gd name="connsiteY15" fmla="*/ 2078182 h 2826327"/>
              <a:gd name="connsiteX16" fmla="*/ 964276 w 3574472"/>
              <a:gd name="connsiteY16" fmla="*/ 2028306 h 2826327"/>
              <a:gd name="connsiteX17" fmla="*/ 1014152 w 3574472"/>
              <a:gd name="connsiteY17" fmla="*/ 2044931 h 2826327"/>
              <a:gd name="connsiteX18" fmla="*/ 1064029 w 3574472"/>
              <a:gd name="connsiteY18" fmla="*/ 1978429 h 2826327"/>
              <a:gd name="connsiteX19" fmla="*/ 1113905 w 3574472"/>
              <a:gd name="connsiteY19" fmla="*/ 1928553 h 2826327"/>
              <a:gd name="connsiteX20" fmla="*/ 1147156 w 3574472"/>
              <a:gd name="connsiteY20" fmla="*/ 1878677 h 2826327"/>
              <a:gd name="connsiteX21" fmla="*/ 1263534 w 3574472"/>
              <a:gd name="connsiteY21" fmla="*/ 1828800 h 2826327"/>
              <a:gd name="connsiteX22" fmla="*/ 1330036 w 3574472"/>
              <a:gd name="connsiteY22" fmla="*/ 1778924 h 2826327"/>
              <a:gd name="connsiteX23" fmla="*/ 1413163 w 3574472"/>
              <a:gd name="connsiteY23" fmla="*/ 1712422 h 2826327"/>
              <a:gd name="connsiteX24" fmla="*/ 1546167 w 3574472"/>
              <a:gd name="connsiteY24" fmla="*/ 1928553 h 2826327"/>
              <a:gd name="connsiteX25" fmla="*/ 1596043 w 3574472"/>
              <a:gd name="connsiteY25" fmla="*/ 1895302 h 2826327"/>
              <a:gd name="connsiteX26" fmla="*/ 1629294 w 3574472"/>
              <a:gd name="connsiteY26" fmla="*/ 1845426 h 2826327"/>
              <a:gd name="connsiteX27" fmla="*/ 1729047 w 3574472"/>
              <a:gd name="connsiteY27" fmla="*/ 1762298 h 2826327"/>
              <a:gd name="connsiteX28" fmla="*/ 1812174 w 3574472"/>
              <a:gd name="connsiteY28" fmla="*/ 1745673 h 2826327"/>
              <a:gd name="connsiteX29" fmla="*/ 1862051 w 3574472"/>
              <a:gd name="connsiteY29" fmla="*/ 1712422 h 2826327"/>
              <a:gd name="connsiteX30" fmla="*/ 1961803 w 3574472"/>
              <a:gd name="connsiteY30" fmla="*/ 1629295 h 2826327"/>
              <a:gd name="connsiteX31" fmla="*/ 1995054 w 3574472"/>
              <a:gd name="connsiteY31" fmla="*/ 1579418 h 2826327"/>
              <a:gd name="connsiteX32" fmla="*/ 2061556 w 3574472"/>
              <a:gd name="connsiteY32" fmla="*/ 1679171 h 2826327"/>
              <a:gd name="connsiteX33" fmla="*/ 2144683 w 3574472"/>
              <a:gd name="connsiteY33" fmla="*/ 1596044 h 2826327"/>
              <a:gd name="connsiteX34" fmla="*/ 2194560 w 3574472"/>
              <a:gd name="connsiteY34" fmla="*/ 1562793 h 2826327"/>
              <a:gd name="connsiteX35" fmla="*/ 2244436 w 3574472"/>
              <a:gd name="connsiteY35" fmla="*/ 1629295 h 2826327"/>
              <a:gd name="connsiteX36" fmla="*/ 2277687 w 3574472"/>
              <a:gd name="connsiteY36" fmla="*/ 1679171 h 2826327"/>
              <a:gd name="connsiteX37" fmla="*/ 2310938 w 3574472"/>
              <a:gd name="connsiteY37" fmla="*/ 1629295 h 2826327"/>
              <a:gd name="connsiteX38" fmla="*/ 2360814 w 3574472"/>
              <a:gd name="connsiteY38" fmla="*/ 1562793 h 2826327"/>
              <a:gd name="connsiteX39" fmla="*/ 2427316 w 3574472"/>
              <a:gd name="connsiteY39" fmla="*/ 1463040 h 2826327"/>
              <a:gd name="connsiteX40" fmla="*/ 2477192 w 3574472"/>
              <a:gd name="connsiteY40" fmla="*/ 1529542 h 2826327"/>
              <a:gd name="connsiteX41" fmla="*/ 2510443 w 3574472"/>
              <a:gd name="connsiteY41" fmla="*/ 1479666 h 2826327"/>
              <a:gd name="connsiteX42" fmla="*/ 2543694 w 3574472"/>
              <a:gd name="connsiteY42" fmla="*/ 1396538 h 2826327"/>
              <a:gd name="connsiteX43" fmla="*/ 2576945 w 3574472"/>
              <a:gd name="connsiteY43" fmla="*/ 1263535 h 2826327"/>
              <a:gd name="connsiteX44" fmla="*/ 2593571 w 3574472"/>
              <a:gd name="connsiteY44" fmla="*/ 1213658 h 2826327"/>
              <a:gd name="connsiteX45" fmla="*/ 2626821 w 3574472"/>
              <a:gd name="connsiteY45" fmla="*/ 1163782 h 2826327"/>
              <a:gd name="connsiteX46" fmla="*/ 2643447 w 3574472"/>
              <a:gd name="connsiteY46" fmla="*/ 1064029 h 2826327"/>
              <a:gd name="connsiteX47" fmla="*/ 2676698 w 3574472"/>
              <a:gd name="connsiteY47" fmla="*/ 931026 h 2826327"/>
              <a:gd name="connsiteX48" fmla="*/ 2709949 w 3574472"/>
              <a:gd name="connsiteY48" fmla="*/ 980902 h 2826327"/>
              <a:gd name="connsiteX49" fmla="*/ 2726574 w 3574472"/>
              <a:gd name="connsiteY49" fmla="*/ 1030778 h 2826327"/>
              <a:gd name="connsiteX50" fmla="*/ 2743200 w 3574472"/>
              <a:gd name="connsiteY50" fmla="*/ 931026 h 2826327"/>
              <a:gd name="connsiteX51" fmla="*/ 2793076 w 3574472"/>
              <a:gd name="connsiteY51" fmla="*/ 814647 h 2826327"/>
              <a:gd name="connsiteX52" fmla="*/ 2842952 w 3574472"/>
              <a:gd name="connsiteY52" fmla="*/ 681644 h 2826327"/>
              <a:gd name="connsiteX53" fmla="*/ 2909454 w 3574472"/>
              <a:gd name="connsiteY53" fmla="*/ 615142 h 2826327"/>
              <a:gd name="connsiteX54" fmla="*/ 3075709 w 3574472"/>
              <a:gd name="connsiteY54" fmla="*/ 482138 h 2826327"/>
              <a:gd name="connsiteX55" fmla="*/ 3125585 w 3574472"/>
              <a:gd name="connsiteY55" fmla="*/ 415637 h 2826327"/>
              <a:gd name="connsiteX56" fmla="*/ 3258589 w 3574472"/>
              <a:gd name="connsiteY56" fmla="*/ 299258 h 2826327"/>
              <a:gd name="connsiteX57" fmla="*/ 3308465 w 3574472"/>
              <a:gd name="connsiteY57" fmla="*/ 266007 h 2826327"/>
              <a:gd name="connsiteX58" fmla="*/ 3374967 w 3574472"/>
              <a:gd name="connsiteY58" fmla="*/ 166255 h 2826327"/>
              <a:gd name="connsiteX59" fmla="*/ 3441469 w 3574472"/>
              <a:gd name="connsiteY59" fmla="*/ 116378 h 2826327"/>
              <a:gd name="connsiteX60" fmla="*/ 3491345 w 3574472"/>
              <a:gd name="connsiteY60" fmla="*/ 66502 h 2826327"/>
              <a:gd name="connsiteX61" fmla="*/ 3574472 w 3574472"/>
              <a:gd name="connsiteY61" fmla="*/ 0 h 282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574472" h="2826327">
                <a:moveTo>
                  <a:pt x="0" y="2826327"/>
                </a:moveTo>
                <a:cubicBezTo>
                  <a:pt x="16625" y="2776451"/>
                  <a:pt x="29655" y="2725228"/>
                  <a:pt x="49876" y="2676698"/>
                </a:cubicBezTo>
                <a:cubicBezTo>
                  <a:pt x="57561" y="2658254"/>
                  <a:pt x="63146" y="2626822"/>
                  <a:pt x="83127" y="2626822"/>
                </a:cubicBezTo>
                <a:cubicBezTo>
                  <a:pt x="103108" y="2626822"/>
                  <a:pt x="105294" y="2660073"/>
                  <a:pt x="116378" y="2676698"/>
                </a:cubicBezTo>
                <a:lnTo>
                  <a:pt x="182880" y="2576946"/>
                </a:lnTo>
                <a:lnTo>
                  <a:pt x="216131" y="2527069"/>
                </a:lnTo>
                <a:cubicBezTo>
                  <a:pt x="256242" y="2406734"/>
                  <a:pt x="198187" y="2525485"/>
                  <a:pt x="282632" y="2493818"/>
                </a:cubicBezTo>
                <a:cubicBezTo>
                  <a:pt x="350344" y="2468426"/>
                  <a:pt x="373403" y="2410088"/>
                  <a:pt x="415636" y="2360815"/>
                </a:cubicBezTo>
                <a:cubicBezTo>
                  <a:pt x="430937" y="2342963"/>
                  <a:pt x="448887" y="2327564"/>
                  <a:pt x="465512" y="2310938"/>
                </a:cubicBezTo>
                <a:cubicBezTo>
                  <a:pt x="487679" y="2327564"/>
                  <a:pt x="512421" y="2341222"/>
                  <a:pt x="532014" y="2360815"/>
                </a:cubicBezTo>
                <a:cubicBezTo>
                  <a:pt x="596712" y="2425513"/>
                  <a:pt x="531893" y="2452406"/>
                  <a:pt x="631767" y="2327564"/>
                </a:cubicBezTo>
                <a:cubicBezTo>
                  <a:pt x="637309" y="2310938"/>
                  <a:pt x="639881" y="2293007"/>
                  <a:pt x="648392" y="2277687"/>
                </a:cubicBezTo>
                <a:cubicBezTo>
                  <a:pt x="667799" y="2242754"/>
                  <a:pt x="714894" y="2177935"/>
                  <a:pt x="714894" y="2177935"/>
                </a:cubicBezTo>
                <a:cubicBezTo>
                  <a:pt x="731520" y="2183477"/>
                  <a:pt x="747246" y="2194560"/>
                  <a:pt x="764771" y="2194560"/>
                </a:cubicBezTo>
                <a:cubicBezTo>
                  <a:pt x="824781" y="2194560"/>
                  <a:pt x="845267" y="2171116"/>
                  <a:pt x="881149" y="2128058"/>
                </a:cubicBezTo>
                <a:cubicBezTo>
                  <a:pt x="893941" y="2112708"/>
                  <a:pt x="901608" y="2093532"/>
                  <a:pt x="914400" y="2078182"/>
                </a:cubicBezTo>
                <a:cubicBezTo>
                  <a:pt x="929452" y="2060120"/>
                  <a:pt x="947651" y="2044931"/>
                  <a:pt x="964276" y="2028306"/>
                </a:cubicBezTo>
                <a:cubicBezTo>
                  <a:pt x="980901" y="2033848"/>
                  <a:pt x="998478" y="2052768"/>
                  <a:pt x="1014152" y="2044931"/>
                </a:cubicBezTo>
                <a:cubicBezTo>
                  <a:pt x="1038936" y="2032539"/>
                  <a:pt x="1045996" y="1999467"/>
                  <a:pt x="1064029" y="1978429"/>
                </a:cubicBezTo>
                <a:cubicBezTo>
                  <a:pt x="1079330" y="1960578"/>
                  <a:pt x="1098853" y="1946615"/>
                  <a:pt x="1113905" y="1928553"/>
                </a:cubicBezTo>
                <a:cubicBezTo>
                  <a:pt x="1126697" y="1913203"/>
                  <a:pt x="1133027" y="1892806"/>
                  <a:pt x="1147156" y="1878677"/>
                </a:cubicBezTo>
                <a:cubicBezTo>
                  <a:pt x="1185427" y="1840406"/>
                  <a:pt x="1212659" y="1841519"/>
                  <a:pt x="1263534" y="1828800"/>
                </a:cubicBezTo>
                <a:cubicBezTo>
                  <a:pt x="1285701" y="1812175"/>
                  <a:pt x="1310443" y="1798517"/>
                  <a:pt x="1330036" y="1778924"/>
                </a:cubicBezTo>
                <a:cubicBezTo>
                  <a:pt x="1405237" y="1703723"/>
                  <a:pt x="1316064" y="1744788"/>
                  <a:pt x="1413163" y="1712422"/>
                </a:cubicBezTo>
                <a:cubicBezTo>
                  <a:pt x="1526664" y="1882672"/>
                  <a:pt x="1486108" y="1808435"/>
                  <a:pt x="1546167" y="1928553"/>
                </a:cubicBezTo>
                <a:cubicBezTo>
                  <a:pt x="1562792" y="1917469"/>
                  <a:pt x="1581914" y="1909431"/>
                  <a:pt x="1596043" y="1895302"/>
                </a:cubicBezTo>
                <a:cubicBezTo>
                  <a:pt x="1610172" y="1881173"/>
                  <a:pt x="1616502" y="1860776"/>
                  <a:pt x="1629294" y="1845426"/>
                </a:cubicBezTo>
                <a:cubicBezTo>
                  <a:pt x="1648895" y="1821905"/>
                  <a:pt x="1697344" y="1774187"/>
                  <a:pt x="1729047" y="1762298"/>
                </a:cubicBezTo>
                <a:cubicBezTo>
                  <a:pt x="1755506" y="1752376"/>
                  <a:pt x="1784465" y="1751215"/>
                  <a:pt x="1812174" y="1745673"/>
                </a:cubicBezTo>
                <a:cubicBezTo>
                  <a:pt x="1828800" y="1734589"/>
                  <a:pt x="1846701" y="1725214"/>
                  <a:pt x="1862051" y="1712422"/>
                </a:cubicBezTo>
                <a:cubicBezTo>
                  <a:pt x="1990067" y="1605743"/>
                  <a:pt x="1837965" y="1711855"/>
                  <a:pt x="1961803" y="1629295"/>
                </a:cubicBezTo>
                <a:cubicBezTo>
                  <a:pt x="1972887" y="1612669"/>
                  <a:pt x="1977182" y="1570482"/>
                  <a:pt x="1995054" y="1579418"/>
                </a:cubicBezTo>
                <a:cubicBezTo>
                  <a:pt x="2030798" y="1597290"/>
                  <a:pt x="2061556" y="1679171"/>
                  <a:pt x="2061556" y="1679171"/>
                </a:cubicBezTo>
                <a:cubicBezTo>
                  <a:pt x="2194563" y="1590499"/>
                  <a:pt x="2033843" y="1706883"/>
                  <a:pt x="2144683" y="1596044"/>
                </a:cubicBezTo>
                <a:cubicBezTo>
                  <a:pt x="2158812" y="1581915"/>
                  <a:pt x="2177934" y="1573877"/>
                  <a:pt x="2194560" y="1562793"/>
                </a:cubicBezTo>
                <a:cubicBezTo>
                  <a:pt x="2211185" y="1584960"/>
                  <a:pt x="2228330" y="1606747"/>
                  <a:pt x="2244436" y="1629295"/>
                </a:cubicBezTo>
                <a:cubicBezTo>
                  <a:pt x="2256050" y="1645554"/>
                  <a:pt x="2257706" y="1679171"/>
                  <a:pt x="2277687" y="1679171"/>
                </a:cubicBezTo>
                <a:cubicBezTo>
                  <a:pt x="2297668" y="1679171"/>
                  <a:pt x="2299324" y="1645554"/>
                  <a:pt x="2310938" y="1629295"/>
                </a:cubicBezTo>
                <a:cubicBezTo>
                  <a:pt x="2327044" y="1606747"/>
                  <a:pt x="2344924" y="1585493"/>
                  <a:pt x="2360814" y="1562793"/>
                </a:cubicBezTo>
                <a:cubicBezTo>
                  <a:pt x="2383731" y="1530054"/>
                  <a:pt x="2427316" y="1463040"/>
                  <a:pt x="2427316" y="1463040"/>
                </a:cubicBezTo>
                <a:cubicBezTo>
                  <a:pt x="2443941" y="1485207"/>
                  <a:pt x="2450021" y="1524108"/>
                  <a:pt x="2477192" y="1529542"/>
                </a:cubicBezTo>
                <a:cubicBezTo>
                  <a:pt x="2496785" y="1533461"/>
                  <a:pt x="2501507" y="1497538"/>
                  <a:pt x="2510443" y="1479666"/>
                </a:cubicBezTo>
                <a:cubicBezTo>
                  <a:pt x="2523790" y="1452973"/>
                  <a:pt x="2534917" y="1425062"/>
                  <a:pt x="2543694" y="1396538"/>
                </a:cubicBezTo>
                <a:cubicBezTo>
                  <a:pt x="2557133" y="1352860"/>
                  <a:pt x="2562494" y="1306889"/>
                  <a:pt x="2576945" y="1263535"/>
                </a:cubicBezTo>
                <a:cubicBezTo>
                  <a:pt x="2582487" y="1246909"/>
                  <a:pt x="2585734" y="1229333"/>
                  <a:pt x="2593571" y="1213658"/>
                </a:cubicBezTo>
                <a:cubicBezTo>
                  <a:pt x="2602507" y="1195786"/>
                  <a:pt x="2615738" y="1180407"/>
                  <a:pt x="2626821" y="1163782"/>
                </a:cubicBezTo>
                <a:cubicBezTo>
                  <a:pt x="2632363" y="1130531"/>
                  <a:pt x="2636384" y="1096990"/>
                  <a:pt x="2643447" y="1064029"/>
                </a:cubicBezTo>
                <a:cubicBezTo>
                  <a:pt x="2653022" y="1019345"/>
                  <a:pt x="2676698" y="931026"/>
                  <a:pt x="2676698" y="931026"/>
                </a:cubicBezTo>
                <a:cubicBezTo>
                  <a:pt x="2687782" y="947651"/>
                  <a:pt x="2701013" y="963030"/>
                  <a:pt x="2709949" y="980902"/>
                </a:cubicBezTo>
                <a:cubicBezTo>
                  <a:pt x="2717786" y="996576"/>
                  <a:pt x="2716853" y="1045359"/>
                  <a:pt x="2726574" y="1030778"/>
                </a:cubicBezTo>
                <a:cubicBezTo>
                  <a:pt x="2745273" y="1002730"/>
                  <a:pt x="2736589" y="964081"/>
                  <a:pt x="2743200" y="931026"/>
                </a:cubicBezTo>
                <a:cubicBezTo>
                  <a:pt x="2758537" y="854340"/>
                  <a:pt x="2752514" y="875490"/>
                  <a:pt x="2793076" y="814647"/>
                </a:cubicBezTo>
                <a:cubicBezTo>
                  <a:pt x="2805693" y="764178"/>
                  <a:pt x="2810350" y="725114"/>
                  <a:pt x="2842952" y="681644"/>
                </a:cubicBezTo>
                <a:cubicBezTo>
                  <a:pt x="2861762" y="656565"/>
                  <a:pt x="2889870" y="639622"/>
                  <a:pt x="2909454" y="615142"/>
                </a:cubicBezTo>
                <a:cubicBezTo>
                  <a:pt x="3018837" y="478413"/>
                  <a:pt x="2917486" y="534879"/>
                  <a:pt x="3075709" y="482138"/>
                </a:cubicBezTo>
                <a:cubicBezTo>
                  <a:pt x="3092334" y="459971"/>
                  <a:pt x="3107552" y="436675"/>
                  <a:pt x="3125585" y="415637"/>
                </a:cubicBezTo>
                <a:cubicBezTo>
                  <a:pt x="3162500" y="372569"/>
                  <a:pt x="3214531" y="332301"/>
                  <a:pt x="3258589" y="299258"/>
                </a:cubicBezTo>
                <a:cubicBezTo>
                  <a:pt x="3274574" y="287269"/>
                  <a:pt x="3291840" y="277091"/>
                  <a:pt x="3308465" y="266007"/>
                </a:cubicBezTo>
                <a:cubicBezTo>
                  <a:pt x="3330632" y="232756"/>
                  <a:pt x="3342997" y="190233"/>
                  <a:pt x="3374967" y="166255"/>
                </a:cubicBezTo>
                <a:cubicBezTo>
                  <a:pt x="3397134" y="149629"/>
                  <a:pt x="3420431" y="134411"/>
                  <a:pt x="3441469" y="116378"/>
                </a:cubicBezTo>
                <a:cubicBezTo>
                  <a:pt x="3459320" y="101077"/>
                  <a:pt x="3473283" y="81554"/>
                  <a:pt x="3491345" y="66502"/>
                </a:cubicBezTo>
                <a:cubicBezTo>
                  <a:pt x="3617181" y="-38362"/>
                  <a:pt x="3477735" y="96737"/>
                  <a:pt x="3574472" y="0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9928525A-D518-1747-8A3A-01AD87029893}"/>
              </a:ext>
            </a:extLst>
          </p:cNvPr>
          <p:cNvSpPr/>
          <p:nvPr/>
        </p:nvSpPr>
        <p:spPr>
          <a:xfrm>
            <a:off x="2256815" y="3299927"/>
            <a:ext cx="1458974" cy="2071135"/>
          </a:xfrm>
          <a:custGeom>
            <a:avLst/>
            <a:gdLst>
              <a:gd name="connsiteX0" fmla="*/ 33372 w 1945299"/>
              <a:gd name="connsiteY0" fmla="*/ 2975957 h 2975957"/>
              <a:gd name="connsiteX1" fmla="*/ 121 w 1945299"/>
              <a:gd name="connsiteY1" fmla="*/ 2859578 h 2975957"/>
              <a:gd name="connsiteX2" fmla="*/ 33372 w 1945299"/>
              <a:gd name="connsiteY2" fmla="*/ 2660073 h 2975957"/>
              <a:gd name="connsiteX3" fmla="*/ 66623 w 1945299"/>
              <a:gd name="connsiteY3" fmla="*/ 2709949 h 2975957"/>
              <a:gd name="connsiteX4" fmla="*/ 83249 w 1945299"/>
              <a:gd name="connsiteY4" fmla="*/ 2759826 h 2975957"/>
              <a:gd name="connsiteX5" fmla="*/ 99874 w 1945299"/>
              <a:gd name="connsiteY5" fmla="*/ 2626822 h 2975957"/>
              <a:gd name="connsiteX6" fmla="*/ 149750 w 1945299"/>
              <a:gd name="connsiteY6" fmla="*/ 2477193 h 2975957"/>
              <a:gd name="connsiteX7" fmla="*/ 199627 w 1945299"/>
              <a:gd name="connsiteY7" fmla="*/ 2227811 h 2975957"/>
              <a:gd name="connsiteX8" fmla="*/ 249503 w 1945299"/>
              <a:gd name="connsiteY8" fmla="*/ 1995055 h 2975957"/>
              <a:gd name="connsiteX9" fmla="*/ 299379 w 1945299"/>
              <a:gd name="connsiteY9" fmla="*/ 1945178 h 2975957"/>
              <a:gd name="connsiteX10" fmla="*/ 332630 w 1945299"/>
              <a:gd name="connsiteY10" fmla="*/ 1862051 h 2975957"/>
              <a:gd name="connsiteX11" fmla="*/ 349256 w 1945299"/>
              <a:gd name="connsiteY11" fmla="*/ 1762298 h 2975957"/>
              <a:gd name="connsiteX12" fmla="*/ 365881 w 1945299"/>
              <a:gd name="connsiteY12" fmla="*/ 1679171 h 2975957"/>
              <a:gd name="connsiteX13" fmla="*/ 415758 w 1945299"/>
              <a:gd name="connsiteY13" fmla="*/ 1745673 h 2975957"/>
              <a:gd name="connsiteX14" fmla="*/ 449009 w 1945299"/>
              <a:gd name="connsiteY14" fmla="*/ 1662546 h 2975957"/>
              <a:gd name="connsiteX15" fmla="*/ 498885 w 1945299"/>
              <a:gd name="connsiteY15" fmla="*/ 1546167 h 2975957"/>
              <a:gd name="connsiteX16" fmla="*/ 582012 w 1945299"/>
              <a:gd name="connsiteY16" fmla="*/ 1429789 h 2975957"/>
              <a:gd name="connsiteX17" fmla="*/ 615263 w 1945299"/>
              <a:gd name="connsiteY17" fmla="*/ 1346662 h 2975957"/>
              <a:gd name="connsiteX18" fmla="*/ 648514 w 1945299"/>
              <a:gd name="connsiteY18" fmla="*/ 1197033 h 2975957"/>
              <a:gd name="connsiteX19" fmla="*/ 665139 w 1945299"/>
              <a:gd name="connsiteY19" fmla="*/ 1130531 h 2975957"/>
              <a:gd name="connsiteX20" fmla="*/ 715016 w 1945299"/>
              <a:gd name="connsiteY20" fmla="*/ 1246909 h 2975957"/>
              <a:gd name="connsiteX21" fmla="*/ 731641 w 1945299"/>
              <a:gd name="connsiteY21" fmla="*/ 1296786 h 2975957"/>
              <a:gd name="connsiteX22" fmla="*/ 798143 w 1945299"/>
              <a:gd name="connsiteY22" fmla="*/ 1163782 h 2975957"/>
              <a:gd name="connsiteX23" fmla="*/ 831394 w 1945299"/>
              <a:gd name="connsiteY23" fmla="*/ 1097280 h 2975957"/>
              <a:gd name="connsiteX24" fmla="*/ 864645 w 1945299"/>
              <a:gd name="connsiteY24" fmla="*/ 1030778 h 2975957"/>
              <a:gd name="connsiteX25" fmla="*/ 881270 w 1945299"/>
              <a:gd name="connsiteY25" fmla="*/ 980902 h 2975957"/>
              <a:gd name="connsiteX26" fmla="*/ 947772 w 1945299"/>
              <a:gd name="connsiteY26" fmla="*/ 997527 h 2975957"/>
              <a:gd name="connsiteX27" fmla="*/ 964398 w 1945299"/>
              <a:gd name="connsiteY27" fmla="*/ 1047404 h 2975957"/>
              <a:gd name="connsiteX28" fmla="*/ 997649 w 1945299"/>
              <a:gd name="connsiteY28" fmla="*/ 980902 h 2975957"/>
              <a:gd name="connsiteX29" fmla="*/ 1014274 w 1945299"/>
              <a:gd name="connsiteY29" fmla="*/ 931026 h 2975957"/>
              <a:gd name="connsiteX30" fmla="*/ 1030899 w 1945299"/>
              <a:gd name="connsiteY30" fmla="*/ 847898 h 2975957"/>
              <a:gd name="connsiteX31" fmla="*/ 1080776 w 1945299"/>
              <a:gd name="connsiteY31" fmla="*/ 764771 h 2975957"/>
              <a:gd name="connsiteX32" fmla="*/ 1147278 w 1945299"/>
              <a:gd name="connsiteY32" fmla="*/ 648393 h 2975957"/>
              <a:gd name="connsiteX33" fmla="*/ 1230405 w 1945299"/>
              <a:gd name="connsiteY33" fmla="*/ 698269 h 2975957"/>
              <a:gd name="connsiteX34" fmla="*/ 1263656 w 1945299"/>
              <a:gd name="connsiteY34" fmla="*/ 764771 h 2975957"/>
              <a:gd name="connsiteX35" fmla="*/ 1280281 w 1945299"/>
              <a:gd name="connsiteY35" fmla="*/ 814647 h 2975957"/>
              <a:gd name="connsiteX36" fmla="*/ 1313532 w 1945299"/>
              <a:gd name="connsiteY36" fmla="*/ 714895 h 2975957"/>
              <a:gd name="connsiteX37" fmla="*/ 1346783 w 1945299"/>
              <a:gd name="connsiteY37" fmla="*/ 565266 h 2975957"/>
              <a:gd name="connsiteX38" fmla="*/ 1363409 w 1945299"/>
              <a:gd name="connsiteY38" fmla="*/ 498764 h 2975957"/>
              <a:gd name="connsiteX39" fmla="*/ 1413285 w 1945299"/>
              <a:gd name="connsiteY39" fmla="*/ 448887 h 2975957"/>
              <a:gd name="connsiteX40" fmla="*/ 1446536 w 1945299"/>
              <a:gd name="connsiteY40" fmla="*/ 382386 h 2975957"/>
              <a:gd name="connsiteX41" fmla="*/ 1463161 w 1945299"/>
              <a:gd name="connsiteY41" fmla="*/ 315884 h 2975957"/>
              <a:gd name="connsiteX42" fmla="*/ 1529663 w 1945299"/>
              <a:gd name="connsiteY42" fmla="*/ 199506 h 2975957"/>
              <a:gd name="connsiteX43" fmla="*/ 1579539 w 1945299"/>
              <a:gd name="connsiteY43" fmla="*/ 266007 h 2975957"/>
              <a:gd name="connsiteX44" fmla="*/ 1729169 w 1945299"/>
              <a:gd name="connsiteY44" fmla="*/ 166255 h 2975957"/>
              <a:gd name="connsiteX45" fmla="*/ 1779045 w 1945299"/>
              <a:gd name="connsiteY45" fmla="*/ 149629 h 2975957"/>
              <a:gd name="connsiteX46" fmla="*/ 1795670 w 1945299"/>
              <a:gd name="connsiteY46" fmla="*/ 199506 h 2975957"/>
              <a:gd name="connsiteX47" fmla="*/ 1845547 w 1945299"/>
              <a:gd name="connsiteY47" fmla="*/ 133004 h 2975957"/>
              <a:gd name="connsiteX48" fmla="*/ 1895423 w 1945299"/>
              <a:gd name="connsiteY48" fmla="*/ 83127 h 2975957"/>
              <a:gd name="connsiteX49" fmla="*/ 1945299 w 1945299"/>
              <a:gd name="connsiteY49" fmla="*/ 0 h 2975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945299" h="2975957">
                <a:moveTo>
                  <a:pt x="33372" y="2975957"/>
                </a:moveTo>
                <a:cubicBezTo>
                  <a:pt x="22288" y="2937164"/>
                  <a:pt x="2995" y="2899821"/>
                  <a:pt x="121" y="2859578"/>
                </a:cubicBezTo>
                <a:cubicBezTo>
                  <a:pt x="-2049" y="2829193"/>
                  <a:pt x="25498" y="2699444"/>
                  <a:pt x="33372" y="2660073"/>
                </a:cubicBezTo>
                <a:cubicBezTo>
                  <a:pt x="44456" y="2676698"/>
                  <a:pt x="57687" y="2692077"/>
                  <a:pt x="66623" y="2709949"/>
                </a:cubicBezTo>
                <a:cubicBezTo>
                  <a:pt x="74460" y="2725624"/>
                  <a:pt x="76740" y="2776098"/>
                  <a:pt x="83249" y="2759826"/>
                </a:cubicBezTo>
                <a:cubicBezTo>
                  <a:pt x="99843" y="2718342"/>
                  <a:pt x="92529" y="2670894"/>
                  <a:pt x="99874" y="2626822"/>
                </a:cubicBezTo>
                <a:cubicBezTo>
                  <a:pt x="115097" y="2535479"/>
                  <a:pt x="119297" y="2576166"/>
                  <a:pt x="149750" y="2477193"/>
                </a:cubicBezTo>
                <a:cubicBezTo>
                  <a:pt x="186779" y="2356849"/>
                  <a:pt x="181448" y="2345974"/>
                  <a:pt x="199627" y="2227811"/>
                </a:cubicBezTo>
                <a:cubicBezTo>
                  <a:pt x="204903" y="2193517"/>
                  <a:pt x="233646" y="2010912"/>
                  <a:pt x="249503" y="1995055"/>
                </a:cubicBezTo>
                <a:lnTo>
                  <a:pt x="299379" y="1945178"/>
                </a:lnTo>
                <a:cubicBezTo>
                  <a:pt x="310463" y="1917469"/>
                  <a:pt x="324778" y="1890843"/>
                  <a:pt x="332630" y="1862051"/>
                </a:cubicBezTo>
                <a:cubicBezTo>
                  <a:pt x="341500" y="1829529"/>
                  <a:pt x="343226" y="1795464"/>
                  <a:pt x="349256" y="1762298"/>
                </a:cubicBezTo>
                <a:cubicBezTo>
                  <a:pt x="354311" y="1734496"/>
                  <a:pt x="360339" y="1706880"/>
                  <a:pt x="365881" y="1679171"/>
                </a:cubicBezTo>
                <a:cubicBezTo>
                  <a:pt x="382507" y="1701338"/>
                  <a:pt x="388587" y="1751107"/>
                  <a:pt x="415758" y="1745673"/>
                </a:cubicBezTo>
                <a:cubicBezTo>
                  <a:pt x="445022" y="1739820"/>
                  <a:pt x="439572" y="1690858"/>
                  <a:pt x="449009" y="1662546"/>
                </a:cubicBezTo>
                <a:cubicBezTo>
                  <a:pt x="484796" y="1555186"/>
                  <a:pt x="440441" y="1633834"/>
                  <a:pt x="498885" y="1546167"/>
                </a:cubicBezTo>
                <a:cubicBezTo>
                  <a:pt x="537523" y="1391613"/>
                  <a:pt x="478685" y="1567558"/>
                  <a:pt x="582012" y="1429789"/>
                </a:cubicBezTo>
                <a:cubicBezTo>
                  <a:pt x="599918" y="1405914"/>
                  <a:pt x="605826" y="1374974"/>
                  <a:pt x="615263" y="1346662"/>
                </a:cubicBezTo>
                <a:cubicBezTo>
                  <a:pt x="628781" y="1306109"/>
                  <a:pt x="639728" y="1236573"/>
                  <a:pt x="648514" y="1197033"/>
                </a:cubicBezTo>
                <a:cubicBezTo>
                  <a:pt x="653471" y="1174728"/>
                  <a:pt x="659597" y="1152698"/>
                  <a:pt x="665139" y="1130531"/>
                </a:cubicBezTo>
                <a:cubicBezTo>
                  <a:pt x="704134" y="1247512"/>
                  <a:pt x="653377" y="1103082"/>
                  <a:pt x="715016" y="1246909"/>
                </a:cubicBezTo>
                <a:cubicBezTo>
                  <a:pt x="721919" y="1263017"/>
                  <a:pt x="726099" y="1280160"/>
                  <a:pt x="731641" y="1296786"/>
                </a:cubicBezTo>
                <a:lnTo>
                  <a:pt x="798143" y="1163782"/>
                </a:lnTo>
                <a:lnTo>
                  <a:pt x="831394" y="1097280"/>
                </a:lnTo>
                <a:cubicBezTo>
                  <a:pt x="842478" y="1075113"/>
                  <a:pt x="856808" y="1054290"/>
                  <a:pt x="864645" y="1030778"/>
                </a:cubicBezTo>
                <a:lnTo>
                  <a:pt x="881270" y="980902"/>
                </a:lnTo>
                <a:cubicBezTo>
                  <a:pt x="903437" y="986444"/>
                  <a:pt x="929929" y="983253"/>
                  <a:pt x="947772" y="997527"/>
                </a:cubicBezTo>
                <a:cubicBezTo>
                  <a:pt x="961457" y="1008475"/>
                  <a:pt x="947772" y="1052946"/>
                  <a:pt x="964398" y="1047404"/>
                </a:cubicBezTo>
                <a:cubicBezTo>
                  <a:pt x="987910" y="1039567"/>
                  <a:pt x="987886" y="1003682"/>
                  <a:pt x="997649" y="980902"/>
                </a:cubicBezTo>
                <a:cubicBezTo>
                  <a:pt x="1004552" y="964794"/>
                  <a:pt x="1010024" y="948027"/>
                  <a:pt x="1014274" y="931026"/>
                </a:cubicBezTo>
                <a:cubicBezTo>
                  <a:pt x="1021127" y="903612"/>
                  <a:pt x="1020404" y="874135"/>
                  <a:pt x="1030899" y="847898"/>
                </a:cubicBezTo>
                <a:cubicBezTo>
                  <a:pt x="1042900" y="817895"/>
                  <a:pt x="1064150" y="792480"/>
                  <a:pt x="1080776" y="764771"/>
                </a:cubicBezTo>
                <a:cubicBezTo>
                  <a:pt x="1087061" y="739631"/>
                  <a:pt x="1097752" y="648393"/>
                  <a:pt x="1147278" y="648393"/>
                </a:cubicBezTo>
                <a:cubicBezTo>
                  <a:pt x="1179592" y="648393"/>
                  <a:pt x="1202696" y="681644"/>
                  <a:pt x="1230405" y="698269"/>
                </a:cubicBezTo>
                <a:cubicBezTo>
                  <a:pt x="1241489" y="720436"/>
                  <a:pt x="1253893" y="741991"/>
                  <a:pt x="1263656" y="764771"/>
                </a:cubicBezTo>
                <a:cubicBezTo>
                  <a:pt x="1270559" y="780879"/>
                  <a:pt x="1267889" y="827039"/>
                  <a:pt x="1280281" y="814647"/>
                </a:cubicBezTo>
                <a:cubicBezTo>
                  <a:pt x="1305065" y="789863"/>
                  <a:pt x="1305031" y="748898"/>
                  <a:pt x="1313532" y="714895"/>
                </a:cubicBezTo>
                <a:cubicBezTo>
                  <a:pt x="1354079" y="552710"/>
                  <a:pt x="1304570" y="755226"/>
                  <a:pt x="1346783" y="565266"/>
                </a:cubicBezTo>
                <a:cubicBezTo>
                  <a:pt x="1351740" y="542961"/>
                  <a:pt x="1352072" y="518603"/>
                  <a:pt x="1363409" y="498764"/>
                </a:cubicBezTo>
                <a:cubicBezTo>
                  <a:pt x="1375074" y="478350"/>
                  <a:pt x="1399619" y="468020"/>
                  <a:pt x="1413285" y="448887"/>
                </a:cubicBezTo>
                <a:cubicBezTo>
                  <a:pt x="1427690" y="428720"/>
                  <a:pt x="1435452" y="404553"/>
                  <a:pt x="1446536" y="382386"/>
                </a:cubicBezTo>
                <a:cubicBezTo>
                  <a:pt x="1452078" y="360219"/>
                  <a:pt x="1455138" y="337279"/>
                  <a:pt x="1463161" y="315884"/>
                </a:cubicBezTo>
                <a:cubicBezTo>
                  <a:pt x="1481241" y="267670"/>
                  <a:pt x="1502100" y="240850"/>
                  <a:pt x="1529663" y="199506"/>
                </a:cubicBezTo>
                <a:cubicBezTo>
                  <a:pt x="1546288" y="221673"/>
                  <a:pt x="1552658" y="259287"/>
                  <a:pt x="1579539" y="266007"/>
                </a:cubicBezTo>
                <a:cubicBezTo>
                  <a:pt x="1640831" y="281330"/>
                  <a:pt x="1695078" y="190606"/>
                  <a:pt x="1729169" y="166255"/>
                </a:cubicBezTo>
                <a:cubicBezTo>
                  <a:pt x="1743429" y="156069"/>
                  <a:pt x="1762420" y="155171"/>
                  <a:pt x="1779045" y="149629"/>
                </a:cubicBezTo>
                <a:cubicBezTo>
                  <a:pt x="1784587" y="166255"/>
                  <a:pt x="1778668" y="203756"/>
                  <a:pt x="1795670" y="199506"/>
                </a:cubicBezTo>
                <a:cubicBezTo>
                  <a:pt x="1822552" y="192786"/>
                  <a:pt x="1827514" y="154042"/>
                  <a:pt x="1845547" y="133004"/>
                </a:cubicBezTo>
                <a:cubicBezTo>
                  <a:pt x="1860848" y="115152"/>
                  <a:pt x="1878798" y="99753"/>
                  <a:pt x="1895423" y="83127"/>
                </a:cubicBezTo>
                <a:cubicBezTo>
                  <a:pt x="1917006" y="18381"/>
                  <a:pt x="1899657" y="45643"/>
                  <a:pt x="1945299" y="0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520AB475-A7E4-1745-9E49-CA29D5DCB254}"/>
              </a:ext>
            </a:extLst>
          </p:cNvPr>
          <p:cNvSpPr/>
          <p:nvPr/>
        </p:nvSpPr>
        <p:spPr>
          <a:xfrm>
            <a:off x="2294313" y="3246567"/>
            <a:ext cx="2132214" cy="2186840"/>
          </a:xfrm>
          <a:custGeom>
            <a:avLst/>
            <a:gdLst>
              <a:gd name="connsiteX0" fmla="*/ 0 w 2842952"/>
              <a:gd name="connsiteY0" fmla="*/ 3142211 h 3142211"/>
              <a:gd name="connsiteX1" fmla="*/ 83127 w 2842952"/>
              <a:gd name="connsiteY1" fmla="*/ 2959331 h 3142211"/>
              <a:gd name="connsiteX2" fmla="*/ 133003 w 2842952"/>
              <a:gd name="connsiteY2" fmla="*/ 2992582 h 3142211"/>
              <a:gd name="connsiteX3" fmla="*/ 166254 w 2842952"/>
              <a:gd name="connsiteY3" fmla="*/ 3075709 h 3142211"/>
              <a:gd name="connsiteX4" fmla="*/ 216131 w 2842952"/>
              <a:gd name="connsiteY4" fmla="*/ 3059084 h 3142211"/>
              <a:gd name="connsiteX5" fmla="*/ 332509 w 2842952"/>
              <a:gd name="connsiteY5" fmla="*/ 2975956 h 3142211"/>
              <a:gd name="connsiteX6" fmla="*/ 382385 w 2842952"/>
              <a:gd name="connsiteY6" fmla="*/ 2959331 h 3142211"/>
              <a:gd name="connsiteX7" fmla="*/ 465512 w 2842952"/>
              <a:gd name="connsiteY7" fmla="*/ 3059084 h 3142211"/>
              <a:gd name="connsiteX8" fmla="*/ 498763 w 2842952"/>
              <a:gd name="connsiteY8" fmla="*/ 3125585 h 3142211"/>
              <a:gd name="connsiteX9" fmla="*/ 565265 w 2842952"/>
              <a:gd name="connsiteY9" fmla="*/ 3092334 h 3142211"/>
              <a:gd name="connsiteX10" fmla="*/ 615141 w 2842952"/>
              <a:gd name="connsiteY10" fmla="*/ 3025833 h 3142211"/>
              <a:gd name="connsiteX11" fmla="*/ 731520 w 2842952"/>
              <a:gd name="connsiteY11" fmla="*/ 3108960 h 3142211"/>
              <a:gd name="connsiteX12" fmla="*/ 814647 w 2842952"/>
              <a:gd name="connsiteY12" fmla="*/ 3025833 h 3142211"/>
              <a:gd name="connsiteX13" fmla="*/ 881149 w 2842952"/>
              <a:gd name="connsiteY13" fmla="*/ 2926080 h 3142211"/>
              <a:gd name="connsiteX14" fmla="*/ 997527 w 2842952"/>
              <a:gd name="connsiteY14" fmla="*/ 3042458 h 3142211"/>
              <a:gd name="connsiteX15" fmla="*/ 1014152 w 2842952"/>
              <a:gd name="connsiteY15" fmla="*/ 2959331 h 3142211"/>
              <a:gd name="connsiteX16" fmla="*/ 1047403 w 2842952"/>
              <a:gd name="connsiteY16" fmla="*/ 2892829 h 3142211"/>
              <a:gd name="connsiteX17" fmla="*/ 1080654 w 2842952"/>
              <a:gd name="connsiteY17" fmla="*/ 2793076 h 3142211"/>
              <a:gd name="connsiteX18" fmla="*/ 1130531 w 2842952"/>
              <a:gd name="connsiteY18" fmla="*/ 2610196 h 3142211"/>
              <a:gd name="connsiteX19" fmla="*/ 1180407 w 2842952"/>
              <a:gd name="connsiteY19" fmla="*/ 2660073 h 3142211"/>
              <a:gd name="connsiteX20" fmla="*/ 1197032 w 2842952"/>
              <a:gd name="connsiteY20" fmla="*/ 2709949 h 3142211"/>
              <a:gd name="connsiteX21" fmla="*/ 1246909 w 2842952"/>
              <a:gd name="connsiteY21" fmla="*/ 2493818 h 3142211"/>
              <a:gd name="connsiteX22" fmla="*/ 1263534 w 2842952"/>
              <a:gd name="connsiteY22" fmla="*/ 2443942 h 3142211"/>
              <a:gd name="connsiteX23" fmla="*/ 1313411 w 2842952"/>
              <a:gd name="connsiteY23" fmla="*/ 2477193 h 3142211"/>
              <a:gd name="connsiteX24" fmla="*/ 1330036 w 2842952"/>
              <a:gd name="connsiteY24" fmla="*/ 2377440 h 3142211"/>
              <a:gd name="connsiteX25" fmla="*/ 1346661 w 2842952"/>
              <a:gd name="connsiteY25" fmla="*/ 2177934 h 3142211"/>
              <a:gd name="connsiteX26" fmla="*/ 1379912 w 2842952"/>
              <a:gd name="connsiteY26" fmla="*/ 2011680 h 3142211"/>
              <a:gd name="connsiteX27" fmla="*/ 1396538 w 2842952"/>
              <a:gd name="connsiteY27" fmla="*/ 1945178 h 3142211"/>
              <a:gd name="connsiteX28" fmla="*/ 1463040 w 2842952"/>
              <a:gd name="connsiteY28" fmla="*/ 1778924 h 3142211"/>
              <a:gd name="connsiteX29" fmla="*/ 1529541 w 2842952"/>
              <a:gd name="connsiteY29" fmla="*/ 1679171 h 3142211"/>
              <a:gd name="connsiteX30" fmla="*/ 1579418 w 2842952"/>
              <a:gd name="connsiteY30" fmla="*/ 1612669 h 3142211"/>
              <a:gd name="connsiteX31" fmla="*/ 1612669 w 2842952"/>
              <a:gd name="connsiteY31" fmla="*/ 1546167 h 3142211"/>
              <a:gd name="connsiteX32" fmla="*/ 1629294 w 2842952"/>
              <a:gd name="connsiteY32" fmla="*/ 1496291 h 3142211"/>
              <a:gd name="connsiteX33" fmla="*/ 1679171 w 2842952"/>
              <a:gd name="connsiteY33" fmla="*/ 1479665 h 3142211"/>
              <a:gd name="connsiteX34" fmla="*/ 1712421 w 2842952"/>
              <a:gd name="connsiteY34" fmla="*/ 1479665 h 3142211"/>
              <a:gd name="connsiteX35" fmla="*/ 1762298 w 2842952"/>
              <a:gd name="connsiteY35" fmla="*/ 1413164 h 3142211"/>
              <a:gd name="connsiteX36" fmla="*/ 1812174 w 2842952"/>
              <a:gd name="connsiteY36" fmla="*/ 1429789 h 3142211"/>
              <a:gd name="connsiteX37" fmla="*/ 1845425 w 2842952"/>
              <a:gd name="connsiteY37" fmla="*/ 1479665 h 3142211"/>
              <a:gd name="connsiteX38" fmla="*/ 1895301 w 2842952"/>
              <a:gd name="connsiteY38" fmla="*/ 1396538 h 3142211"/>
              <a:gd name="connsiteX39" fmla="*/ 1928552 w 2842952"/>
              <a:gd name="connsiteY39" fmla="*/ 1346662 h 3142211"/>
              <a:gd name="connsiteX40" fmla="*/ 1961803 w 2842952"/>
              <a:gd name="connsiteY40" fmla="*/ 1280160 h 3142211"/>
              <a:gd name="connsiteX41" fmla="*/ 2011680 w 2842952"/>
              <a:gd name="connsiteY41" fmla="*/ 1180407 h 3142211"/>
              <a:gd name="connsiteX42" fmla="*/ 2061556 w 2842952"/>
              <a:gd name="connsiteY42" fmla="*/ 1064029 h 3142211"/>
              <a:gd name="connsiteX43" fmla="*/ 2094807 w 2842952"/>
              <a:gd name="connsiteY43" fmla="*/ 931025 h 3142211"/>
              <a:gd name="connsiteX44" fmla="*/ 2111432 w 2842952"/>
              <a:gd name="connsiteY44" fmla="*/ 980902 h 3142211"/>
              <a:gd name="connsiteX45" fmla="*/ 2194560 w 2842952"/>
              <a:gd name="connsiteY45" fmla="*/ 831273 h 3142211"/>
              <a:gd name="connsiteX46" fmla="*/ 2261061 w 2842952"/>
              <a:gd name="connsiteY46" fmla="*/ 731520 h 3142211"/>
              <a:gd name="connsiteX47" fmla="*/ 2377440 w 2842952"/>
              <a:gd name="connsiteY47" fmla="*/ 565265 h 3142211"/>
              <a:gd name="connsiteX48" fmla="*/ 2427316 w 2842952"/>
              <a:gd name="connsiteY48" fmla="*/ 465513 h 3142211"/>
              <a:gd name="connsiteX49" fmla="*/ 2527069 w 2842952"/>
              <a:gd name="connsiteY49" fmla="*/ 249382 h 3142211"/>
              <a:gd name="connsiteX50" fmla="*/ 2560320 w 2842952"/>
              <a:gd name="connsiteY50" fmla="*/ 182880 h 3142211"/>
              <a:gd name="connsiteX51" fmla="*/ 2626821 w 2842952"/>
              <a:gd name="connsiteY51" fmla="*/ 83127 h 3142211"/>
              <a:gd name="connsiteX52" fmla="*/ 2693323 w 2842952"/>
              <a:gd name="connsiteY52" fmla="*/ 182880 h 3142211"/>
              <a:gd name="connsiteX53" fmla="*/ 2743200 w 2842952"/>
              <a:gd name="connsiteY53" fmla="*/ 116378 h 3142211"/>
              <a:gd name="connsiteX54" fmla="*/ 2776451 w 2842952"/>
              <a:gd name="connsiteY54" fmla="*/ 66502 h 3142211"/>
              <a:gd name="connsiteX55" fmla="*/ 2842952 w 2842952"/>
              <a:gd name="connsiteY55" fmla="*/ 0 h 314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842952" h="3142211">
                <a:moveTo>
                  <a:pt x="0" y="3142211"/>
                </a:moveTo>
                <a:cubicBezTo>
                  <a:pt x="6800" y="3118412"/>
                  <a:pt x="32439" y="2976227"/>
                  <a:pt x="83127" y="2959331"/>
                </a:cubicBezTo>
                <a:cubicBezTo>
                  <a:pt x="102083" y="2953012"/>
                  <a:pt x="116378" y="2981498"/>
                  <a:pt x="133003" y="2992582"/>
                </a:cubicBezTo>
                <a:cubicBezTo>
                  <a:pt x="144087" y="3020291"/>
                  <a:pt x="142950" y="3057066"/>
                  <a:pt x="166254" y="3075709"/>
                </a:cubicBezTo>
                <a:cubicBezTo>
                  <a:pt x="179939" y="3086657"/>
                  <a:pt x="200915" y="3067779"/>
                  <a:pt x="216131" y="3059084"/>
                </a:cubicBezTo>
                <a:cubicBezTo>
                  <a:pt x="268869" y="3028948"/>
                  <a:pt x="281029" y="3001696"/>
                  <a:pt x="332509" y="2975956"/>
                </a:cubicBezTo>
                <a:cubicBezTo>
                  <a:pt x="348184" y="2968119"/>
                  <a:pt x="365760" y="2964873"/>
                  <a:pt x="382385" y="2959331"/>
                </a:cubicBezTo>
                <a:cubicBezTo>
                  <a:pt x="410094" y="2992582"/>
                  <a:pt x="440691" y="3023625"/>
                  <a:pt x="465512" y="3059084"/>
                </a:cubicBezTo>
                <a:cubicBezTo>
                  <a:pt x="479724" y="3079387"/>
                  <a:pt x="475251" y="3117748"/>
                  <a:pt x="498763" y="3125585"/>
                </a:cubicBezTo>
                <a:cubicBezTo>
                  <a:pt x="522275" y="3133422"/>
                  <a:pt x="543098" y="3103418"/>
                  <a:pt x="565265" y="3092334"/>
                </a:cubicBezTo>
                <a:cubicBezTo>
                  <a:pt x="581890" y="3070167"/>
                  <a:pt x="588498" y="3033445"/>
                  <a:pt x="615141" y="3025833"/>
                </a:cubicBezTo>
                <a:cubicBezTo>
                  <a:pt x="649180" y="3016108"/>
                  <a:pt x="714865" y="3092306"/>
                  <a:pt x="731520" y="3108960"/>
                </a:cubicBezTo>
                <a:cubicBezTo>
                  <a:pt x="759229" y="3081251"/>
                  <a:pt x="789833" y="3056162"/>
                  <a:pt x="814647" y="3025833"/>
                </a:cubicBezTo>
                <a:cubicBezTo>
                  <a:pt x="839953" y="2994904"/>
                  <a:pt x="881149" y="2926080"/>
                  <a:pt x="881149" y="2926080"/>
                </a:cubicBezTo>
                <a:cubicBezTo>
                  <a:pt x="919942" y="2964873"/>
                  <a:pt x="986768" y="3096254"/>
                  <a:pt x="997527" y="3042458"/>
                </a:cubicBezTo>
                <a:cubicBezTo>
                  <a:pt x="1003069" y="3014749"/>
                  <a:pt x="1005216" y="2986139"/>
                  <a:pt x="1014152" y="2959331"/>
                </a:cubicBezTo>
                <a:cubicBezTo>
                  <a:pt x="1021989" y="2935819"/>
                  <a:pt x="1038199" y="2915840"/>
                  <a:pt x="1047403" y="2892829"/>
                </a:cubicBezTo>
                <a:cubicBezTo>
                  <a:pt x="1060420" y="2860286"/>
                  <a:pt x="1071432" y="2826891"/>
                  <a:pt x="1080654" y="2793076"/>
                </a:cubicBezTo>
                <a:cubicBezTo>
                  <a:pt x="1151153" y="2534584"/>
                  <a:pt x="1030049" y="2911641"/>
                  <a:pt x="1130531" y="2610196"/>
                </a:cubicBezTo>
                <a:cubicBezTo>
                  <a:pt x="1147156" y="2626822"/>
                  <a:pt x="1167365" y="2640510"/>
                  <a:pt x="1180407" y="2660073"/>
                </a:cubicBezTo>
                <a:cubicBezTo>
                  <a:pt x="1190128" y="2674654"/>
                  <a:pt x="1192218" y="2726799"/>
                  <a:pt x="1197032" y="2709949"/>
                </a:cubicBezTo>
                <a:cubicBezTo>
                  <a:pt x="1276139" y="2433074"/>
                  <a:pt x="1161061" y="2622588"/>
                  <a:pt x="1246909" y="2493818"/>
                </a:cubicBezTo>
                <a:cubicBezTo>
                  <a:pt x="1252451" y="2477193"/>
                  <a:pt x="1246533" y="2448192"/>
                  <a:pt x="1263534" y="2443942"/>
                </a:cubicBezTo>
                <a:cubicBezTo>
                  <a:pt x="1282919" y="2439096"/>
                  <a:pt x="1299282" y="2491322"/>
                  <a:pt x="1313411" y="2477193"/>
                </a:cubicBezTo>
                <a:cubicBezTo>
                  <a:pt x="1337247" y="2453357"/>
                  <a:pt x="1326314" y="2410943"/>
                  <a:pt x="1330036" y="2377440"/>
                </a:cubicBezTo>
                <a:cubicBezTo>
                  <a:pt x="1337405" y="2311116"/>
                  <a:pt x="1337645" y="2244055"/>
                  <a:pt x="1346661" y="2177934"/>
                </a:cubicBezTo>
                <a:cubicBezTo>
                  <a:pt x="1354297" y="2121937"/>
                  <a:pt x="1366205" y="2066508"/>
                  <a:pt x="1379912" y="2011680"/>
                </a:cubicBezTo>
                <a:cubicBezTo>
                  <a:pt x="1385454" y="1989513"/>
                  <a:pt x="1388853" y="1966696"/>
                  <a:pt x="1396538" y="1945178"/>
                </a:cubicBezTo>
                <a:cubicBezTo>
                  <a:pt x="1416613" y="1888968"/>
                  <a:pt x="1429932" y="1828587"/>
                  <a:pt x="1463040" y="1778924"/>
                </a:cubicBezTo>
                <a:cubicBezTo>
                  <a:pt x="1485207" y="1745673"/>
                  <a:pt x="1505563" y="1711141"/>
                  <a:pt x="1529541" y="1679171"/>
                </a:cubicBezTo>
                <a:cubicBezTo>
                  <a:pt x="1546167" y="1657004"/>
                  <a:pt x="1564732" y="1636166"/>
                  <a:pt x="1579418" y="1612669"/>
                </a:cubicBezTo>
                <a:cubicBezTo>
                  <a:pt x="1592553" y="1591652"/>
                  <a:pt x="1602906" y="1568947"/>
                  <a:pt x="1612669" y="1546167"/>
                </a:cubicBezTo>
                <a:cubicBezTo>
                  <a:pt x="1619572" y="1530059"/>
                  <a:pt x="1616902" y="1508683"/>
                  <a:pt x="1629294" y="1496291"/>
                </a:cubicBezTo>
                <a:cubicBezTo>
                  <a:pt x="1641686" y="1483899"/>
                  <a:pt x="1662545" y="1485207"/>
                  <a:pt x="1679171" y="1479665"/>
                </a:cubicBezTo>
                <a:cubicBezTo>
                  <a:pt x="1707171" y="1563670"/>
                  <a:pt x="1684421" y="1528666"/>
                  <a:pt x="1712421" y="1479665"/>
                </a:cubicBezTo>
                <a:cubicBezTo>
                  <a:pt x="1726169" y="1455607"/>
                  <a:pt x="1745672" y="1435331"/>
                  <a:pt x="1762298" y="1413164"/>
                </a:cubicBezTo>
                <a:cubicBezTo>
                  <a:pt x="1778923" y="1418706"/>
                  <a:pt x="1798490" y="1418842"/>
                  <a:pt x="1812174" y="1429789"/>
                </a:cubicBezTo>
                <a:cubicBezTo>
                  <a:pt x="1827777" y="1442271"/>
                  <a:pt x="1826873" y="1487086"/>
                  <a:pt x="1845425" y="1479665"/>
                </a:cubicBezTo>
                <a:cubicBezTo>
                  <a:pt x="1875428" y="1467664"/>
                  <a:pt x="1878175" y="1423940"/>
                  <a:pt x="1895301" y="1396538"/>
                </a:cubicBezTo>
                <a:cubicBezTo>
                  <a:pt x="1905891" y="1379594"/>
                  <a:pt x="1918639" y="1364011"/>
                  <a:pt x="1928552" y="1346662"/>
                </a:cubicBezTo>
                <a:cubicBezTo>
                  <a:pt x="1940848" y="1325144"/>
                  <a:pt x="1949507" y="1301678"/>
                  <a:pt x="1961803" y="1280160"/>
                </a:cubicBezTo>
                <a:cubicBezTo>
                  <a:pt x="2013370" y="1189918"/>
                  <a:pt x="1981197" y="1271855"/>
                  <a:pt x="2011680" y="1180407"/>
                </a:cubicBezTo>
                <a:cubicBezTo>
                  <a:pt x="2046176" y="1283900"/>
                  <a:pt x="2024868" y="1247469"/>
                  <a:pt x="2061556" y="1064029"/>
                </a:cubicBezTo>
                <a:cubicBezTo>
                  <a:pt x="2081619" y="963715"/>
                  <a:pt x="2069244" y="1007711"/>
                  <a:pt x="2094807" y="931025"/>
                </a:cubicBezTo>
                <a:cubicBezTo>
                  <a:pt x="2100349" y="947651"/>
                  <a:pt x="2095757" y="988739"/>
                  <a:pt x="2111432" y="980902"/>
                </a:cubicBezTo>
                <a:cubicBezTo>
                  <a:pt x="2129201" y="972017"/>
                  <a:pt x="2181262" y="853437"/>
                  <a:pt x="2194560" y="831273"/>
                </a:cubicBezTo>
                <a:cubicBezTo>
                  <a:pt x="2215120" y="797005"/>
                  <a:pt x="2261061" y="731520"/>
                  <a:pt x="2261061" y="731520"/>
                </a:cubicBezTo>
                <a:cubicBezTo>
                  <a:pt x="2335051" y="842503"/>
                  <a:pt x="2295167" y="812088"/>
                  <a:pt x="2377440" y="565265"/>
                </a:cubicBezTo>
                <a:cubicBezTo>
                  <a:pt x="2411151" y="464129"/>
                  <a:pt x="2372067" y="566803"/>
                  <a:pt x="2427316" y="465513"/>
                </a:cubicBezTo>
                <a:cubicBezTo>
                  <a:pt x="2526705" y="283301"/>
                  <a:pt x="2463644" y="392087"/>
                  <a:pt x="2527069" y="249382"/>
                </a:cubicBezTo>
                <a:cubicBezTo>
                  <a:pt x="2537135" y="226734"/>
                  <a:pt x="2547569" y="204132"/>
                  <a:pt x="2560320" y="182880"/>
                </a:cubicBezTo>
                <a:cubicBezTo>
                  <a:pt x="2580880" y="148612"/>
                  <a:pt x="2626821" y="83127"/>
                  <a:pt x="2626821" y="83127"/>
                </a:cubicBezTo>
                <a:cubicBezTo>
                  <a:pt x="2648988" y="116378"/>
                  <a:pt x="2669345" y="214850"/>
                  <a:pt x="2693323" y="182880"/>
                </a:cubicBezTo>
                <a:cubicBezTo>
                  <a:pt x="2709949" y="160713"/>
                  <a:pt x="2727094" y="138926"/>
                  <a:pt x="2743200" y="116378"/>
                </a:cubicBezTo>
                <a:cubicBezTo>
                  <a:pt x="2754814" y="100119"/>
                  <a:pt x="2763659" y="81852"/>
                  <a:pt x="2776451" y="66502"/>
                </a:cubicBezTo>
                <a:cubicBezTo>
                  <a:pt x="2776457" y="66495"/>
                  <a:pt x="2828172" y="14780"/>
                  <a:pt x="2842952" y="0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CFCFA7AC-8C90-5E49-95EA-C661FB0F39F2}"/>
              </a:ext>
            </a:extLst>
          </p:cNvPr>
          <p:cNvSpPr/>
          <p:nvPr/>
        </p:nvSpPr>
        <p:spPr>
          <a:xfrm>
            <a:off x="2269375" y="3198487"/>
            <a:ext cx="2743200" cy="2209982"/>
          </a:xfrm>
          <a:custGeom>
            <a:avLst/>
            <a:gdLst>
              <a:gd name="connsiteX0" fmla="*/ 0 w 3657600"/>
              <a:gd name="connsiteY0" fmla="*/ 3175462 h 3175462"/>
              <a:gd name="connsiteX1" fmla="*/ 49876 w 3657600"/>
              <a:gd name="connsiteY1" fmla="*/ 2975956 h 3175462"/>
              <a:gd name="connsiteX2" fmla="*/ 83127 w 3657600"/>
              <a:gd name="connsiteY2" fmla="*/ 3025833 h 3175462"/>
              <a:gd name="connsiteX3" fmla="*/ 99752 w 3657600"/>
              <a:gd name="connsiteY3" fmla="*/ 2942706 h 3175462"/>
              <a:gd name="connsiteX4" fmla="*/ 116378 w 3657600"/>
              <a:gd name="connsiteY4" fmla="*/ 2759826 h 3175462"/>
              <a:gd name="connsiteX5" fmla="*/ 149629 w 3657600"/>
              <a:gd name="connsiteY5" fmla="*/ 2709949 h 3175462"/>
              <a:gd name="connsiteX6" fmla="*/ 182880 w 3657600"/>
              <a:gd name="connsiteY6" fmla="*/ 2593571 h 3175462"/>
              <a:gd name="connsiteX7" fmla="*/ 216131 w 3657600"/>
              <a:gd name="connsiteY7" fmla="*/ 2527069 h 3175462"/>
              <a:gd name="connsiteX8" fmla="*/ 249382 w 3657600"/>
              <a:gd name="connsiteY8" fmla="*/ 2427316 h 3175462"/>
              <a:gd name="connsiteX9" fmla="*/ 315883 w 3657600"/>
              <a:gd name="connsiteY9" fmla="*/ 2493818 h 3175462"/>
              <a:gd name="connsiteX10" fmla="*/ 349134 w 3657600"/>
              <a:gd name="connsiteY10" fmla="*/ 2593571 h 3175462"/>
              <a:gd name="connsiteX11" fmla="*/ 382385 w 3657600"/>
              <a:gd name="connsiteY11" fmla="*/ 2427316 h 3175462"/>
              <a:gd name="connsiteX12" fmla="*/ 399011 w 3657600"/>
              <a:gd name="connsiteY12" fmla="*/ 2360815 h 3175462"/>
              <a:gd name="connsiteX13" fmla="*/ 448887 w 3657600"/>
              <a:gd name="connsiteY13" fmla="*/ 2410691 h 3175462"/>
              <a:gd name="connsiteX14" fmla="*/ 465512 w 3657600"/>
              <a:gd name="connsiteY14" fmla="*/ 2460567 h 3175462"/>
              <a:gd name="connsiteX15" fmla="*/ 515389 w 3657600"/>
              <a:gd name="connsiteY15" fmla="*/ 2443942 h 3175462"/>
              <a:gd name="connsiteX16" fmla="*/ 615142 w 3657600"/>
              <a:gd name="connsiteY16" fmla="*/ 2410691 h 3175462"/>
              <a:gd name="connsiteX17" fmla="*/ 681643 w 3657600"/>
              <a:gd name="connsiteY17" fmla="*/ 2294313 h 3175462"/>
              <a:gd name="connsiteX18" fmla="*/ 714894 w 3657600"/>
              <a:gd name="connsiteY18" fmla="*/ 2161309 h 3175462"/>
              <a:gd name="connsiteX19" fmla="*/ 731520 w 3657600"/>
              <a:gd name="connsiteY19" fmla="*/ 2094807 h 3175462"/>
              <a:gd name="connsiteX20" fmla="*/ 781396 w 3657600"/>
              <a:gd name="connsiteY20" fmla="*/ 2144684 h 3175462"/>
              <a:gd name="connsiteX21" fmla="*/ 814647 w 3657600"/>
              <a:gd name="connsiteY21" fmla="*/ 2044931 h 3175462"/>
              <a:gd name="connsiteX22" fmla="*/ 831272 w 3657600"/>
              <a:gd name="connsiteY22" fmla="*/ 1945178 h 3175462"/>
              <a:gd name="connsiteX23" fmla="*/ 881149 w 3657600"/>
              <a:gd name="connsiteY23" fmla="*/ 1995055 h 3175462"/>
              <a:gd name="connsiteX24" fmla="*/ 897774 w 3657600"/>
              <a:gd name="connsiteY24" fmla="*/ 1928553 h 3175462"/>
              <a:gd name="connsiteX25" fmla="*/ 964276 w 3657600"/>
              <a:gd name="connsiteY25" fmla="*/ 1596044 h 3175462"/>
              <a:gd name="connsiteX26" fmla="*/ 997527 w 3657600"/>
              <a:gd name="connsiteY26" fmla="*/ 1529542 h 3175462"/>
              <a:gd name="connsiteX27" fmla="*/ 1014152 w 3657600"/>
              <a:gd name="connsiteY27" fmla="*/ 1463040 h 3175462"/>
              <a:gd name="connsiteX28" fmla="*/ 1047403 w 3657600"/>
              <a:gd name="connsiteY28" fmla="*/ 1413164 h 3175462"/>
              <a:gd name="connsiteX29" fmla="*/ 1080654 w 3657600"/>
              <a:gd name="connsiteY29" fmla="*/ 1313411 h 3175462"/>
              <a:gd name="connsiteX30" fmla="*/ 1163782 w 3657600"/>
              <a:gd name="connsiteY30" fmla="*/ 1379913 h 3175462"/>
              <a:gd name="connsiteX31" fmla="*/ 1246909 w 3657600"/>
              <a:gd name="connsiteY31" fmla="*/ 1296786 h 3175462"/>
              <a:gd name="connsiteX32" fmla="*/ 1296785 w 3657600"/>
              <a:gd name="connsiteY32" fmla="*/ 1330036 h 3175462"/>
              <a:gd name="connsiteX33" fmla="*/ 1330036 w 3657600"/>
              <a:gd name="connsiteY33" fmla="*/ 1379913 h 3175462"/>
              <a:gd name="connsiteX34" fmla="*/ 1379912 w 3657600"/>
              <a:gd name="connsiteY34" fmla="*/ 1346662 h 3175462"/>
              <a:gd name="connsiteX35" fmla="*/ 1463040 w 3657600"/>
              <a:gd name="connsiteY35" fmla="*/ 1263535 h 3175462"/>
              <a:gd name="connsiteX36" fmla="*/ 1512916 w 3657600"/>
              <a:gd name="connsiteY36" fmla="*/ 1296786 h 3175462"/>
              <a:gd name="connsiteX37" fmla="*/ 1596043 w 3657600"/>
              <a:gd name="connsiteY37" fmla="*/ 1379913 h 3175462"/>
              <a:gd name="connsiteX38" fmla="*/ 1662545 w 3657600"/>
              <a:gd name="connsiteY38" fmla="*/ 1363287 h 3175462"/>
              <a:gd name="connsiteX39" fmla="*/ 1712422 w 3657600"/>
              <a:gd name="connsiteY39" fmla="*/ 1330036 h 3175462"/>
              <a:gd name="connsiteX40" fmla="*/ 1778923 w 3657600"/>
              <a:gd name="connsiteY40" fmla="*/ 1379913 h 3175462"/>
              <a:gd name="connsiteX41" fmla="*/ 1828800 w 3657600"/>
              <a:gd name="connsiteY41" fmla="*/ 1413164 h 3175462"/>
              <a:gd name="connsiteX42" fmla="*/ 1895302 w 3657600"/>
              <a:gd name="connsiteY42" fmla="*/ 1496291 h 3175462"/>
              <a:gd name="connsiteX43" fmla="*/ 1945178 w 3657600"/>
              <a:gd name="connsiteY43" fmla="*/ 1479666 h 3175462"/>
              <a:gd name="connsiteX44" fmla="*/ 2044931 w 3657600"/>
              <a:gd name="connsiteY44" fmla="*/ 1413164 h 3175462"/>
              <a:gd name="connsiteX45" fmla="*/ 2078182 w 3657600"/>
              <a:gd name="connsiteY45" fmla="*/ 1463040 h 3175462"/>
              <a:gd name="connsiteX46" fmla="*/ 2128058 w 3657600"/>
              <a:gd name="connsiteY46" fmla="*/ 1496291 h 3175462"/>
              <a:gd name="connsiteX47" fmla="*/ 2144683 w 3657600"/>
              <a:gd name="connsiteY47" fmla="*/ 1446415 h 3175462"/>
              <a:gd name="connsiteX48" fmla="*/ 2261062 w 3657600"/>
              <a:gd name="connsiteY48" fmla="*/ 1363287 h 3175462"/>
              <a:gd name="connsiteX49" fmla="*/ 2310938 w 3657600"/>
              <a:gd name="connsiteY49" fmla="*/ 1396538 h 3175462"/>
              <a:gd name="connsiteX50" fmla="*/ 2394065 w 3657600"/>
              <a:gd name="connsiteY50" fmla="*/ 1479666 h 3175462"/>
              <a:gd name="connsiteX51" fmla="*/ 2493818 w 3657600"/>
              <a:gd name="connsiteY51" fmla="*/ 1413164 h 3175462"/>
              <a:gd name="connsiteX52" fmla="*/ 2543694 w 3657600"/>
              <a:gd name="connsiteY52" fmla="*/ 1346662 h 3175462"/>
              <a:gd name="connsiteX53" fmla="*/ 2626822 w 3657600"/>
              <a:gd name="connsiteY53" fmla="*/ 1313411 h 3175462"/>
              <a:gd name="connsiteX54" fmla="*/ 2676698 w 3657600"/>
              <a:gd name="connsiteY54" fmla="*/ 1180407 h 3175462"/>
              <a:gd name="connsiteX55" fmla="*/ 2743200 w 3657600"/>
              <a:gd name="connsiteY55" fmla="*/ 1097280 h 3175462"/>
              <a:gd name="connsiteX56" fmla="*/ 2759825 w 3657600"/>
              <a:gd name="connsiteY56" fmla="*/ 1047404 h 3175462"/>
              <a:gd name="connsiteX57" fmla="*/ 2776451 w 3657600"/>
              <a:gd name="connsiteY57" fmla="*/ 964276 h 3175462"/>
              <a:gd name="connsiteX58" fmla="*/ 2809702 w 3657600"/>
              <a:gd name="connsiteY58" fmla="*/ 897775 h 3175462"/>
              <a:gd name="connsiteX59" fmla="*/ 2826327 w 3657600"/>
              <a:gd name="connsiteY59" fmla="*/ 847898 h 3175462"/>
              <a:gd name="connsiteX60" fmla="*/ 2876203 w 3657600"/>
              <a:gd name="connsiteY60" fmla="*/ 814647 h 3175462"/>
              <a:gd name="connsiteX61" fmla="*/ 2975956 w 3657600"/>
              <a:gd name="connsiteY61" fmla="*/ 698269 h 3175462"/>
              <a:gd name="connsiteX62" fmla="*/ 3025832 w 3657600"/>
              <a:gd name="connsiteY62" fmla="*/ 714895 h 3175462"/>
              <a:gd name="connsiteX63" fmla="*/ 3059083 w 3657600"/>
              <a:gd name="connsiteY63" fmla="*/ 615142 h 3175462"/>
              <a:gd name="connsiteX64" fmla="*/ 3075709 w 3657600"/>
              <a:gd name="connsiteY64" fmla="*/ 565266 h 3175462"/>
              <a:gd name="connsiteX65" fmla="*/ 3158836 w 3657600"/>
              <a:gd name="connsiteY65" fmla="*/ 515389 h 3175462"/>
              <a:gd name="connsiteX66" fmla="*/ 3225338 w 3657600"/>
              <a:gd name="connsiteY66" fmla="*/ 415636 h 3175462"/>
              <a:gd name="connsiteX67" fmla="*/ 3275214 w 3657600"/>
              <a:gd name="connsiteY67" fmla="*/ 448887 h 3175462"/>
              <a:gd name="connsiteX68" fmla="*/ 3325091 w 3657600"/>
              <a:gd name="connsiteY68" fmla="*/ 382386 h 3175462"/>
              <a:gd name="connsiteX69" fmla="*/ 3374967 w 3657600"/>
              <a:gd name="connsiteY69" fmla="*/ 332509 h 3175462"/>
              <a:gd name="connsiteX70" fmla="*/ 3424843 w 3657600"/>
              <a:gd name="connsiteY70" fmla="*/ 399011 h 3175462"/>
              <a:gd name="connsiteX71" fmla="*/ 3524596 w 3657600"/>
              <a:gd name="connsiteY71" fmla="*/ 299258 h 3175462"/>
              <a:gd name="connsiteX72" fmla="*/ 3557847 w 3657600"/>
              <a:gd name="connsiteY72" fmla="*/ 232756 h 3175462"/>
              <a:gd name="connsiteX73" fmla="*/ 3574472 w 3657600"/>
              <a:gd name="connsiteY73" fmla="*/ 182880 h 3175462"/>
              <a:gd name="connsiteX74" fmla="*/ 3607723 w 3657600"/>
              <a:gd name="connsiteY74" fmla="*/ 133004 h 3175462"/>
              <a:gd name="connsiteX75" fmla="*/ 3640974 w 3657600"/>
              <a:gd name="connsiteY75" fmla="*/ 33251 h 3175462"/>
              <a:gd name="connsiteX76" fmla="*/ 3657600 w 3657600"/>
              <a:gd name="connsiteY76" fmla="*/ 0 h 3175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657600" h="3175462">
                <a:moveTo>
                  <a:pt x="0" y="3175462"/>
                </a:moveTo>
                <a:cubicBezTo>
                  <a:pt x="16625" y="3108960"/>
                  <a:pt x="16586" y="3035878"/>
                  <a:pt x="49876" y="2975956"/>
                </a:cubicBezTo>
                <a:cubicBezTo>
                  <a:pt x="59580" y="2958489"/>
                  <a:pt x="66501" y="3036917"/>
                  <a:pt x="83127" y="3025833"/>
                </a:cubicBezTo>
                <a:cubicBezTo>
                  <a:pt x="106639" y="3010159"/>
                  <a:pt x="94210" y="2970415"/>
                  <a:pt x="99752" y="2942706"/>
                </a:cubicBezTo>
                <a:cubicBezTo>
                  <a:pt x="105294" y="2881746"/>
                  <a:pt x="103552" y="2819679"/>
                  <a:pt x="116378" y="2759826"/>
                </a:cubicBezTo>
                <a:cubicBezTo>
                  <a:pt x="120565" y="2740288"/>
                  <a:pt x="140693" y="2727821"/>
                  <a:pt x="149629" y="2709949"/>
                </a:cubicBezTo>
                <a:cubicBezTo>
                  <a:pt x="169722" y="2669762"/>
                  <a:pt x="166902" y="2636178"/>
                  <a:pt x="182880" y="2593571"/>
                </a:cubicBezTo>
                <a:cubicBezTo>
                  <a:pt x="191582" y="2570365"/>
                  <a:pt x="206927" y="2550080"/>
                  <a:pt x="216131" y="2527069"/>
                </a:cubicBezTo>
                <a:cubicBezTo>
                  <a:pt x="229148" y="2494526"/>
                  <a:pt x="249382" y="2427316"/>
                  <a:pt x="249382" y="2427316"/>
                </a:cubicBezTo>
                <a:cubicBezTo>
                  <a:pt x="271549" y="2449483"/>
                  <a:pt x="299754" y="2466936"/>
                  <a:pt x="315883" y="2493818"/>
                </a:cubicBezTo>
                <a:cubicBezTo>
                  <a:pt x="333916" y="2523873"/>
                  <a:pt x="349134" y="2593571"/>
                  <a:pt x="349134" y="2593571"/>
                </a:cubicBezTo>
                <a:cubicBezTo>
                  <a:pt x="387753" y="2439100"/>
                  <a:pt x="341620" y="2631140"/>
                  <a:pt x="382385" y="2427316"/>
                </a:cubicBezTo>
                <a:cubicBezTo>
                  <a:pt x="386866" y="2404910"/>
                  <a:pt x="393469" y="2382982"/>
                  <a:pt x="399011" y="2360815"/>
                </a:cubicBezTo>
                <a:cubicBezTo>
                  <a:pt x="415636" y="2377440"/>
                  <a:pt x="435845" y="2391128"/>
                  <a:pt x="448887" y="2410691"/>
                </a:cubicBezTo>
                <a:cubicBezTo>
                  <a:pt x="458608" y="2425272"/>
                  <a:pt x="449838" y="2452730"/>
                  <a:pt x="465512" y="2460567"/>
                </a:cubicBezTo>
                <a:cubicBezTo>
                  <a:pt x="481187" y="2468404"/>
                  <a:pt x="498763" y="2449484"/>
                  <a:pt x="515389" y="2443942"/>
                </a:cubicBezTo>
                <a:cubicBezTo>
                  <a:pt x="598868" y="2318725"/>
                  <a:pt x="486312" y="2453635"/>
                  <a:pt x="615142" y="2410691"/>
                </a:cubicBezTo>
                <a:cubicBezTo>
                  <a:pt x="628823" y="2406131"/>
                  <a:pt x="680781" y="2296900"/>
                  <a:pt x="681643" y="2294313"/>
                </a:cubicBezTo>
                <a:cubicBezTo>
                  <a:pt x="696094" y="2250959"/>
                  <a:pt x="703810" y="2205644"/>
                  <a:pt x="714894" y="2161309"/>
                </a:cubicBezTo>
                <a:lnTo>
                  <a:pt x="731520" y="2094807"/>
                </a:lnTo>
                <a:cubicBezTo>
                  <a:pt x="748145" y="2111433"/>
                  <a:pt x="761235" y="2156781"/>
                  <a:pt x="781396" y="2144684"/>
                </a:cubicBezTo>
                <a:cubicBezTo>
                  <a:pt x="811451" y="2126651"/>
                  <a:pt x="814647" y="2044931"/>
                  <a:pt x="814647" y="2044931"/>
                </a:cubicBezTo>
                <a:cubicBezTo>
                  <a:pt x="820189" y="2011680"/>
                  <a:pt x="804304" y="1965404"/>
                  <a:pt x="831272" y="1945178"/>
                </a:cubicBezTo>
                <a:cubicBezTo>
                  <a:pt x="850082" y="1931071"/>
                  <a:pt x="858339" y="2000757"/>
                  <a:pt x="881149" y="1995055"/>
                </a:cubicBezTo>
                <a:cubicBezTo>
                  <a:pt x="903316" y="1989513"/>
                  <a:pt x="892232" y="1950720"/>
                  <a:pt x="897774" y="1928553"/>
                </a:cubicBezTo>
                <a:cubicBezTo>
                  <a:pt x="932756" y="1526261"/>
                  <a:pt x="860055" y="1439712"/>
                  <a:pt x="964276" y="1596044"/>
                </a:cubicBezTo>
                <a:cubicBezTo>
                  <a:pt x="975360" y="1573877"/>
                  <a:pt x="988825" y="1552748"/>
                  <a:pt x="997527" y="1529542"/>
                </a:cubicBezTo>
                <a:cubicBezTo>
                  <a:pt x="1005550" y="1508147"/>
                  <a:pt x="1005151" y="1484042"/>
                  <a:pt x="1014152" y="1463040"/>
                </a:cubicBezTo>
                <a:cubicBezTo>
                  <a:pt x="1022023" y="1444674"/>
                  <a:pt x="1039288" y="1431423"/>
                  <a:pt x="1047403" y="1413164"/>
                </a:cubicBezTo>
                <a:cubicBezTo>
                  <a:pt x="1061638" y="1381135"/>
                  <a:pt x="1080654" y="1313411"/>
                  <a:pt x="1080654" y="1313411"/>
                </a:cubicBezTo>
                <a:cubicBezTo>
                  <a:pt x="1108363" y="1335578"/>
                  <a:pt x="1129356" y="1371307"/>
                  <a:pt x="1163782" y="1379913"/>
                </a:cubicBezTo>
                <a:cubicBezTo>
                  <a:pt x="1195449" y="1387830"/>
                  <a:pt x="1237409" y="1311036"/>
                  <a:pt x="1246909" y="1296786"/>
                </a:cubicBezTo>
                <a:cubicBezTo>
                  <a:pt x="1263534" y="1307869"/>
                  <a:pt x="1282656" y="1315907"/>
                  <a:pt x="1296785" y="1330036"/>
                </a:cubicBezTo>
                <a:cubicBezTo>
                  <a:pt x="1310914" y="1344165"/>
                  <a:pt x="1310443" y="1375994"/>
                  <a:pt x="1330036" y="1379913"/>
                </a:cubicBezTo>
                <a:cubicBezTo>
                  <a:pt x="1349629" y="1383832"/>
                  <a:pt x="1363287" y="1357746"/>
                  <a:pt x="1379912" y="1346662"/>
                </a:cubicBezTo>
                <a:cubicBezTo>
                  <a:pt x="1394691" y="1324494"/>
                  <a:pt x="1426094" y="1263535"/>
                  <a:pt x="1463040" y="1263535"/>
                </a:cubicBezTo>
                <a:cubicBezTo>
                  <a:pt x="1483021" y="1263535"/>
                  <a:pt x="1496291" y="1285702"/>
                  <a:pt x="1512916" y="1296786"/>
                </a:cubicBezTo>
                <a:cubicBezTo>
                  <a:pt x="1531583" y="1324786"/>
                  <a:pt x="1555210" y="1374080"/>
                  <a:pt x="1596043" y="1379913"/>
                </a:cubicBezTo>
                <a:cubicBezTo>
                  <a:pt x="1618663" y="1383144"/>
                  <a:pt x="1640378" y="1368829"/>
                  <a:pt x="1662545" y="1363287"/>
                </a:cubicBezTo>
                <a:cubicBezTo>
                  <a:pt x="1679171" y="1352203"/>
                  <a:pt x="1692641" y="1327210"/>
                  <a:pt x="1712422" y="1330036"/>
                </a:cubicBezTo>
                <a:cubicBezTo>
                  <a:pt x="1739852" y="1333955"/>
                  <a:pt x="1756375" y="1363807"/>
                  <a:pt x="1778923" y="1379913"/>
                </a:cubicBezTo>
                <a:cubicBezTo>
                  <a:pt x="1795183" y="1391527"/>
                  <a:pt x="1812174" y="1402080"/>
                  <a:pt x="1828800" y="1413164"/>
                </a:cubicBezTo>
                <a:cubicBezTo>
                  <a:pt x="1841768" y="1452068"/>
                  <a:pt x="1842218" y="1487443"/>
                  <a:pt x="1895302" y="1496291"/>
                </a:cubicBezTo>
                <a:cubicBezTo>
                  <a:pt x="1912588" y="1499172"/>
                  <a:pt x="1928553" y="1485208"/>
                  <a:pt x="1945178" y="1479666"/>
                </a:cubicBezTo>
                <a:cubicBezTo>
                  <a:pt x="1956721" y="1468123"/>
                  <a:pt x="2010557" y="1399415"/>
                  <a:pt x="2044931" y="1413164"/>
                </a:cubicBezTo>
                <a:cubicBezTo>
                  <a:pt x="2063483" y="1420585"/>
                  <a:pt x="2064053" y="1448911"/>
                  <a:pt x="2078182" y="1463040"/>
                </a:cubicBezTo>
                <a:cubicBezTo>
                  <a:pt x="2092311" y="1477169"/>
                  <a:pt x="2111433" y="1485207"/>
                  <a:pt x="2128058" y="1496291"/>
                </a:cubicBezTo>
                <a:cubicBezTo>
                  <a:pt x="2133600" y="1479666"/>
                  <a:pt x="2133464" y="1459878"/>
                  <a:pt x="2144683" y="1446415"/>
                </a:cubicBezTo>
                <a:cubicBezTo>
                  <a:pt x="2157573" y="1430946"/>
                  <a:pt x="2238316" y="1378451"/>
                  <a:pt x="2261062" y="1363287"/>
                </a:cubicBezTo>
                <a:cubicBezTo>
                  <a:pt x="2277687" y="1374371"/>
                  <a:pt x="2296809" y="1382409"/>
                  <a:pt x="2310938" y="1396538"/>
                </a:cubicBezTo>
                <a:cubicBezTo>
                  <a:pt x="2421774" y="1507375"/>
                  <a:pt x="2261063" y="1390997"/>
                  <a:pt x="2394065" y="1479666"/>
                </a:cubicBezTo>
                <a:cubicBezTo>
                  <a:pt x="2484371" y="1344205"/>
                  <a:pt x="2357180" y="1510762"/>
                  <a:pt x="2493818" y="1413164"/>
                </a:cubicBezTo>
                <a:cubicBezTo>
                  <a:pt x="2516366" y="1397058"/>
                  <a:pt x="2527069" y="1368829"/>
                  <a:pt x="2543694" y="1346662"/>
                </a:cubicBezTo>
                <a:cubicBezTo>
                  <a:pt x="2586760" y="1217469"/>
                  <a:pt x="2518266" y="1367690"/>
                  <a:pt x="2626822" y="1313411"/>
                </a:cubicBezTo>
                <a:cubicBezTo>
                  <a:pt x="2652647" y="1300498"/>
                  <a:pt x="2670328" y="1202703"/>
                  <a:pt x="2676698" y="1180407"/>
                </a:cubicBezTo>
                <a:cubicBezTo>
                  <a:pt x="2695593" y="1114274"/>
                  <a:pt x="2683357" y="1137175"/>
                  <a:pt x="2743200" y="1097280"/>
                </a:cubicBezTo>
                <a:cubicBezTo>
                  <a:pt x="2748742" y="1080655"/>
                  <a:pt x="2755575" y="1064405"/>
                  <a:pt x="2759825" y="1047404"/>
                </a:cubicBezTo>
                <a:cubicBezTo>
                  <a:pt x="2766679" y="1019990"/>
                  <a:pt x="2767515" y="991084"/>
                  <a:pt x="2776451" y="964276"/>
                </a:cubicBezTo>
                <a:cubicBezTo>
                  <a:pt x="2784288" y="940764"/>
                  <a:pt x="2799939" y="920555"/>
                  <a:pt x="2809702" y="897775"/>
                </a:cubicBezTo>
                <a:cubicBezTo>
                  <a:pt x="2816605" y="881667"/>
                  <a:pt x="2815379" y="861583"/>
                  <a:pt x="2826327" y="847898"/>
                </a:cubicBezTo>
                <a:cubicBezTo>
                  <a:pt x="2838809" y="832295"/>
                  <a:pt x="2861032" y="827651"/>
                  <a:pt x="2876203" y="814647"/>
                </a:cubicBezTo>
                <a:cubicBezTo>
                  <a:pt x="2938918" y="760892"/>
                  <a:pt x="2936735" y="757101"/>
                  <a:pt x="2975956" y="698269"/>
                </a:cubicBezTo>
                <a:cubicBezTo>
                  <a:pt x="2992581" y="703811"/>
                  <a:pt x="3013440" y="727287"/>
                  <a:pt x="3025832" y="714895"/>
                </a:cubicBezTo>
                <a:cubicBezTo>
                  <a:pt x="3050616" y="690111"/>
                  <a:pt x="3047999" y="648393"/>
                  <a:pt x="3059083" y="615142"/>
                </a:cubicBezTo>
                <a:lnTo>
                  <a:pt x="3075709" y="565266"/>
                </a:lnTo>
                <a:cubicBezTo>
                  <a:pt x="3153939" y="591342"/>
                  <a:pt x="3110900" y="595283"/>
                  <a:pt x="3158836" y="515389"/>
                </a:cubicBezTo>
                <a:cubicBezTo>
                  <a:pt x="3179397" y="481121"/>
                  <a:pt x="3225338" y="415636"/>
                  <a:pt x="3225338" y="415636"/>
                </a:cubicBezTo>
                <a:cubicBezTo>
                  <a:pt x="3241963" y="426720"/>
                  <a:pt x="3256258" y="455205"/>
                  <a:pt x="3275214" y="448887"/>
                </a:cubicBezTo>
                <a:cubicBezTo>
                  <a:pt x="3301501" y="440125"/>
                  <a:pt x="3307058" y="403424"/>
                  <a:pt x="3325091" y="382386"/>
                </a:cubicBezTo>
                <a:cubicBezTo>
                  <a:pt x="3340392" y="364534"/>
                  <a:pt x="3358342" y="349135"/>
                  <a:pt x="3374967" y="332509"/>
                </a:cubicBezTo>
                <a:cubicBezTo>
                  <a:pt x="3391592" y="354676"/>
                  <a:pt x="3397794" y="405022"/>
                  <a:pt x="3424843" y="399011"/>
                </a:cubicBezTo>
                <a:cubicBezTo>
                  <a:pt x="3470747" y="388810"/>
                  <a:pt x="3503566" y="341318"/>
                  <a:pt x="3524596" y="299258"/>
                </a:cubicBezTo>
                <a:cubicBezTo>
                  <a:pt x="3535680" y="277091"/>
                  <a:pt x="3548084" y="255536"/>
                  <a:pt x="3557847" y="232756"/>
                </a:cubicBezTo>
                <a:cubicBezTo>
                  <a:pt x="3564750" y="216648"/>
                  <a:pt x="3566635" y="198554"/>
                  <a:pt x="3574472" y="182880"/>
                </a:cubicBezTo>
                <a:cubicBezTo>
                  <a:pt x="3583408" y="165008"/>
                  <a:pt x="3599608" y="151263"/>
                  <a:pt x="3607723" y="133004"/>
                </a:cubicBezTo>
                <a:cubicBezTo>
                  <a:pt x="3621958" y="100975"/>
                  <a:pt x="3625299" y="64600"/>
                  <a:pt x="3640974" y="33251"/>
                </a:cubicBezTo>
                <a:lnTo>
                  <a:pt x="365760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4EBEDE-30F6-2B41-9029-7194F5DEF097}"/>
              </a:ext>
            </a:extLst>
          </p:cNvPr>
          <p:cNvSpPr txBox="1"/>
          <p:nvPr/>
        </p:nvSpPr>
        <p:spPr>
          <a:xfrm>
            <a:off x="7222340" y="3931258"/>
            <a:ext cx="930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random policy</a:t>
            </a:r>
          </a:p>
        </p:txBody>
      </p:sp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073B08FD-7AFE-9349-BA6F-40BA61D2C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A303CD73-591A-42F9-B2E2-6A603CD6084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6930DBC0-B133-41F3-9E84-B0BD1DF3A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56" y="1090126"/>
            <a:ext cx="8243887" cy="1044000"/>
          </a:xfrm>
        </p:spPr>
        <p:txBody>
          <a:bodyPr/>
          <a:lstStyle/>
          <a:p>
            <a:r>
              <a:rPr lang="en-US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83381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8" grpId="0" animBg="1"/>
      <p:bldP spid="19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AD18BF9-F8CD-4243-8630-C5C1E7C1AA23}"/>
              </a:ext>
            </a:extLst>
          </p:cNvPr>
          <p:cNvCxnSpPr>
            <a:cxnSpLocks/>
          </p:cNvCxnSpPr>
          <p:nvPr/>
        </p:nvCxnSpPr>
        <p:spPr>
          <a:xfrm>
            <a:off x="2249055" y="5459185"/>
            <a:ext cx="4728184" cy="238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87551FE-9B38-F345-BE9D-243D8E0525CE}"/>
              </a:ext>
            </a:extLst>
          </p:cNvPr>
          <p:cNvSpPr txBox="1"/>
          <p:nvPr/>
        </p:nvSpPr>
        <p:spPr>
          <a:xfrm>
            <a:off x="4382795" y="5459185"/>
            <a:ext cx="565539" cy="34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50" dirty="0"/>
              <a:t>Time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32AC35F-3F07-CC41-B037-0C4722FDBD6C}"/>
              </a:ext>
            </a:extLst>
          </p:cNvPr>
          <p:cNvCxnSpPr>
            <a:cxnSpLocks/>
          </p:cNvCxnSpPr>
          <p:nvPr/>
        </p:nvCxnSpPr>
        <p:spPr>
          <a:xfrm flipV="1">
            <a:off x="2249055" y="3421288"/>
            <a:ext cx="3113" cy="2037056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7CB6AFE-A453-7C4E-A39C-9BE6E4FBEB69}"/>
              </a:ext>
            </a:extLst>
          </p:cNvPr>
          <p:cNvSpPr txBox="1"/>
          <p:nvPr/>
        </p:nvSpPr>
        <p:spPr>
          <a:xfrm>
            <a:off x="659919" y="4145462"/>
            <a:ext cx="158913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50" dirty="0"/>
              <a:t>Number of backlogged jobs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399DA440-9463-734C-8300-FD906A074D3D}"/>
              </a:ext>
            </a:extLst>
          </p:cNvPr>
          <p:cNvSpPr/>
          <p:nvPr/>
        </p:nvSpPr>
        <p:spPr>
          <a:xfrm>
            <a:off x="2269375" y="3316889"/>
            <a:ext cx="1820487" cy="2128987"/>
          </a:xfrm>
          <a:custGeom>
            <a:avLst/>
            <a:gdLst>
              <a:gd name="connsiteX0" fmla="*/ 0 w 2427316"/>
              <a:gd name="connsiteY0" fmla="*/ 3059083 h 3059083"/>
              <a:gd name="connsiteX1" fmla="*/ 49876 w 2427316"/>
              <a:gd name="connsiteY1" fmla="*/ 2942705 h 3059083"/>
              <a:gd name="connsiteX2" fmla="*/ 83127 w 2427316"/>
              <a:gd name="connsiteY2" fmla="*/ 2892829 h 3059083"/>
              <a:gd name="connsiteX3" fmla="*/ 116378 w 2427316"/>
              <a:gd name="connsiteY3" fmla="*/ 2942705 h 3059083"/>
              <a:gd name="connsiteX4" fmla="*/ 133003 w 2427316"/>
              <a:gd name="connsiteY4" fmla="*/ 2992581 h 3059083"/>
              <a:gd name="connsiteX5" fmla="*/ 166254 w 2427316"/>
              <a:gd name="connsiteY5" fmla="*/ 2926080 h 3059083"/>
              <a:gd name="connsiteX6" fmla="*/ 232756 w 2427316"/>
              <a:gd name="connsiteY6" fmla="*/ 2826327 h 3059083"/>
              <a:gd name="connsiteX7" fmla="*/ 266007 w 2427316"/>
              <a:gd name="connsiteY7" fmla="*/ 2776451 h 3059083"/>
              <a:gd name="connsiteX8" fmla="*/ 299258 w 2427316"/>
              <a:gd name="connsiteY8" fmla="*/ 2826327 h 3059083"/>
              <a:gd name="connsiteX9" fmla="*/ 349134 w 2427316"/>
              <a:gd name="connsiteY9" fmla="*/ 2759825 h 3059083"/>
              <a:gd name="connsiteX10" fmla="*/ 382385 w 2427316"/>
              <a:gd name="connsiteY10" fmla="*/ 2626821 h 3059083"/>
              <a:gd name="connsiteX11" fmla="*/ 415636 w 2427316"/>
              <a:gd name="connsiteY11" fmla="*/ 2443941 h 3059083"/>
              <a:gd name="connsiteX12" fmla="*/ 465512 w 2427316"/>
              <a:gd name="connsiteY12" fmla="*/ 2477192 h 3059083"/>
              <a:gd name="connsiteX13" fmla="*/ 532014 w 2427316"/>
              <a:gd name="connsiteY13" fmla="*/ 2527069 h 3059083"/>
              <a:gd name="connsiteX14" fmla="*/ 548640 w 2427316"/>
              <a:gd name="connsiteY14" fmla="*/ 2477192 h 3059083"/>
              <a:gd name="connsiteX15" fmla="*/ 581891 w 2427316"/>
              <a:gd name="connsiteY15" fmla="*/ 2427316 h 3059083"/>
              <a:gd name="connsiteX16" fmla="*/ 665018 w 2427316"/>
              <a:gd name="connsiteY16" fmla="*/ 2294312 h 3059083"/>
              <a:gd name="connsiteX17" fmla="*/ 698269 w 2427316"/>
              <a:gd name="connsiteY17" fmla="*/ 2244436 h 3059083"/>
              <a:gd name="connsiteX18" fmla="*/ 714894 w 2427316"/>
              <a:gd name="connsiteY18" fmla="*/ 2310938 h 3059083"/>
              <a:gd name="connsiteX19" fmla="*/ 748145 w 2427316"/>
              <a:gd name="connsiteY19" fmla="*/ 2360814 h 3059083"/>
              <a:gd name="connsiteX20" fmla="*/ 781396 w 2427316"/>
              <a:gd name="connsiteY20" fmla="*/ 2294312 h 3059083"/>
              <a:gd name="connsiteX21" fmla="*/ 814647 w 2427316"/>
              <a:gd name="connsiteY21" fmla="*/ 2244436 h 3059083"/>
              <a:gd name="connsiteX22" fmla="*/ 864523 w 2427316"/>
              <a:gd name="connsiteY22" fmla="*/ 2094807 h 3059083"/>
              <a:gd name="connsiteX23" fmla="*/ 881149 w 2427316"/>
              <a:gd name="connsiteY23" fmla="*/ 2044931 h 3059083"/>
              <a:gd name="connsiteX24" fmla="*/ 897774 w 2427316"/>
              <a:gd name="connsiteY24" fmla="*/ 1995054 h 3059083"/>
              <a:gd name="connsiteX25" fmla="*/ 931025 w 2427316"/>
              <a:gd name="connsiteY25" fmla="*/ 2061556 h 3059083"/>
              <a:gd name="connsiteX26" fmla="*/ 947651 w 2427316"/>
              <a:gd name="connsiteY26" fmla="*/ 2111432 h 3059083"/>
              <a:gd name="connsiteX27" fmla="*/ 1014152 w 2427316"/>
              <a:gd name="connsiteY27" fmla="*/ 2044931 h 3059083"/>
              <a:gd name="connsiteX28" fmla="*/ 1080654 w 2427316"/>
              <a:gd name="connsiteY28" fmla="*/ 1911927 h 3059083"/>
              <a:gd name="connsiteX29" fmla="*/ 1113905 w 2427316"/>
              <a:gd name="connsiteY29" fmla="*/ 1812174 h 3059083"/>
              <a:gd name="connsiteX30" fmla="*/ 1130531 w 2427316"/>
              <a:gd name="connsiteY30" fmla="*/ 1762298 h 3059083"/>
              <a:gd name="connsiteX31" fmla="*/ 1163782 w 2427316"/>
              <a:gd name="connsiteY31" fmla="*/ 1712421 h 3059083"/>
              <a:gd name="connsiteX32" fmla="*/ 1213658 w 2427316"/>
              <a:gd name="connsiteY32" fmla="*/ 1778923 h 3059083"/>
              <a:gd name="connsiteX33" fmla="*/ 1230283 w 2427316"/>
              <a:gd name="connsiteY33" fmla="*/ 1828800 h 3059083"/>
              <a:gd name="connsiteX34" fmla="*/ 1263534 w 2427316"/>
              <a:gd name="connsiteY34" fmla="*/ 1695796 h 3059083"/>
              <a:gd name="connsiteX35" fmla="*/ 1280160 w 2427316"/>
              <a:gd name="connsiteY35" fmla="*/ 1629294 h 3059083"/>
              <a:gd name="connsiteX36" fmla="*/ 1330036 w 2427316"/>
              <a:gd name="connsiteY36" fmla="*/ 1280160 h 3059083"/>
              <a:gd name="connsiteX37" fmla="*/ 1363287 w 2427316"/>
              <a:gd name="connsiteY37" fmla="*/ 1047403 h 3059083"/>
              <a:gd name="connsiteX38" fmla="*/ 1396538 w 2427316"/>
              <a:gd name="connsiteY38" fmla="*/ 1097280 h 3059083"/>
              <a:gd name="connsiteX39" fmla="*/ 1413163 w 2427316"/>
              <a:gd name="connsiteY39" fmla="*/ 1030778 h 3059083"/>
              <a:gd name="connsiteX40" fmla="*/ 1446414 w 2427316"/>
              <a:gd name="connsiteY40" fmla="*/ 864523 h 3059083"/>
              <a:gd name="connsiteX41" fmla="*/ 1479665 w 2427316"/>
              <a:gd name="connsiteY41" fmla="*/ 698269 h 3059083"/>
              <a:gd name="connsiteX42" fmla="*/ 1496291 w 2427316"/>
              <a:gd name="connsiteY42" fmla="*/ 764771 h 3059083"/>
              <a:gd name="connsiteX43" fmla="*/ 1512916 w 2427316"/>
              <a:gd name="connsiteY43" fmla="*/ 814647 h 3059083"/>
              <a:gd name="connsiteX44" fmla="*/ 1562792 w 2427316"/>
              <a:gd name="connsiteY44" fmla="*/ 764771 h 3059083"/>
              <a:gd name="connsiteX45" fmla="*/ 1612669 w 2427316"/>
              <a:gd name="connsiteY45" fmla="*/ 665018 h 3059083"/>
              <a:gd name="connsiteX46" fmla="*/ 1662545 w 2427316"/>
              <a:gd name="connsiteY46" fmla="*/ 714894 h 3059083"/>
              <a:gd name="connsiteX47" fmla="*/ 1778923 w 2427316"/>
              <a:gd name="connsiteY47" fmla="*/ 615141 h 3059083"/>
              <a:gd name="connsiteX48" fmla="*/ 1845425 w 2427316"/>
              <a:gd name="connsiteY48" fmla="*/ 448887 h 3059083"/>
              <a:gd name="connsiteX49" fmla="*/ 1878676 w 2427316"/>
              <a:gd name="connsiteY49" fmla="*/ 399011 h 3059083"/>
              <a:gd name="connsiteX50" fmla="*/ 1928552 w 2427316"/>
              <a:gd name="connsiteY50" fmla="*/ 382385 h 3059083"/>
              <a:gd name="connsiteX51" fmla="*/ 1961803 w 2427316"/>
              <a:gd name="connsiteY51" fmla="*/ 315883 h 3059083"/>
              <a:gd name="connsiteX52" fmla="*/ 1978429 w 2427316"/>
              <a:gd name="connsiteY52" fmla="*/ 249381 h 3059083"/>
              <a:gd name="connsiteX53" fmla="*/ 2011680 w 2427316"/>
              <a:gd name="connsiteY53" fmla="*/ 149629 h 3059083"/>
              <a:gd name="connsiteX54" fmla="*/ 2028305 w 2427316"/>
              <a:gd name="connsiteY54" fmla="*/ 99752 h 3059083"/>
              <a:gd name="connsiteX55" fmla="*/ 2044931 w 2427316"/>
              <a:gd name="connsiteY55" fmla="*/ 49876 h 3059083"/>
              <a:gd name="connsiteX56" fmla="*/ 2078182 w 2427316"/>
              <a:gd name="connsiteY56" fmla="*/ 0 h 3059083"/>
              <a:gd name="connsiteX57" fmla="*/ 2177934 w 2427316"/>
              <a:gd name="connsiteY57" fmla="*/ 166254 h 3059083"/>
              <a:gd name="connsiteX58" fmla="*/ 2227811 w 2427316"/>
              <a:gd name="connsiteY58" fmla="*/ 133003 h 3059083"/>
              <a:gd name="connsiteX59" fmla="*/ 2310938 w 2427316"/>
              <a:gd name="connsiteY59" fmla="*/ 33251 h 3059083"/>
              <a:gd name="connsiteX60" fmla="*/ 2410691 w 2427316"/>
              <a:gd name="connsiteY60" fmla="*/ 33251 h 3059083"/>
              <a:gd name="connsiteX61" fmla="*/ 2427316 w 2427316"/>
              <a:gd name="connsiteY61" fmla="*/ 33251 h 3059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2427316" h="3059083">
                <a:moveTo>
                  <a:pt x="0" y="3059083"/>
                </a:moveTo>
                <a:cubicBezTo>
                  <a:pt x="16625" y="3020290"/>
                  <a:pt x="31001" y="2980454"/>
                  <a:pt x="49876" y="2942705"/>
                </a:cubicBezTo>
                <a:cubicBezTo>
                  <a:pt x="58812" y="2924833"/>
                  <a:pt x="63146" y="2892829"/>
                  <a:pt x="83127" y="2892829"/>
                </a:cubicBezTo>
                <a:cubicBezTo>
                  <a:pt x="103108" y="2892829"/>
                  <a:pt x="105294" y="2926080"/>
                  <a:pt x="116378" y="2942705"/>
                </a:cubicBezTo>
                <a:cubicBezTo>
                  <a:pt x="121920" y="2959330"/>
                  <a:pt x="116378" y="2998123"/>
                  <a:pt x="133003" y="2992581"/>
                </a:cubicBezTo>
                <a:cubicBezTo>
                  <a:pt x="156515" y="2984744"/>
                  <a:pt x="153503" y="2947332"/>
                  <a:pt x="166254" y="2926080"/>
                </a:cubicBezTo>
                <a:cubicBezTo>
                  <a:pt x="186815" y="2891812"/>
                  <a:pt x="210589" y="2859578"/>
                  <a:pt x="232756" y="2826327"/>
                </a:cubicBezTo>
                <a:lnTo>
                  <a:pt x="266007" y="2776451"/>
                </a:lnTo>
                <a:cubicBezTo>
                  <a:pt x="277091" y="2793076"/>
                  <a:pt x="279665" y="2830246"/>
                  <a:pt x="299258" y="2826327"/>
                </a:cubicBezTo>
                <a:cubicBezTo>
                  <a:pt x="326429" y="2820893"/>
                  <a:pt x="335386" y="2783883"/>
                  <a:pt x="349134" y="2759825"/>
                </a:cubicBezTo>
                <a:cubicBezTo>
                  <a:pt x="364518" y="2732903"/>
                  <a:pt x="378735" y="2646894"/>
                  <a:pt x="382385" y="2626821"/>
                </a:cubicBezTo>
                <a:cubicBezTo>
                  <a:pt x="424927" y="2392839"/>
                  <a:pt x="374570" y="2649281"/>
                  <a:pt x="415636" y="2443941"/>
                </a:cubicBezTo>
                <a:cubicBezTo>
                  <a:pt x="432261" y="2455025"/>
                  <a:pt x="454428" y="2460567"/>
                  <a:pt x="465512" y="2477192"/>
                </a:cubicBezTo>
                <a:cubicBezTo>
                  <a:pt x="514855" y="2551207"/>
                  <a:pt x="438628" y="2558197"/>
                  <a:pt x="532014" y="2527069"/>
                </a:cubicBezTo>
                <a:cubicBezTo>
                  <a:pt x="537556" y="2510443"/>
                  <a:pt x="540803" y="2492867"/>
                  <a:pt x="548640" y="2477192"/>
                </a:cubicBezTo>
                <a:cubicBezTo>
                  <a:pt x="557576" y="2459320"/>
                  <a:pt x="571164" y="2444173"/>
                  <a:pt x="581891" y="2427316"/>
                </a:cubicBezTo>
                <a:cubicBezTo>
                  <a:pt x="609960" y="2383208"/>
                  <a:pt x="636949" y="2338420"/>
                  <a:pt x="665018" y="2294312"/>
                </a:cubicBezTo>
                <a:cubicBezTo>
                  <a:pt x="675745" y="2277455"/>
                  <a:pt x="698269" y="2244436"/>
                  <a:pt x="698269" y="2244436"/>
                </a:cubicBezTo>
                <a:cubicBezTo>
                  <a:pt x="703811" y="2266603"/>
                  <a:pt x="705893" y="2289936"/>
                  <a:pt x="714894" y="2310938"/>
                </a:cubicBezTo>
                <a:cubicBezTo>
                  <a:pt x="722765" y="2329304"/>
                  <a:pt x="728760" y="2365660"/>
                  <a:pt x="748145" y="2360814"/>
                </a:cubicBezTo>
                <a:cubicBezTo>
                  <a:pt x="772189" y="2354803"/>
                  <a:pt x="769100" y="2315830"/>
                  <a:pt x="781396" y="2294312"/>
                </a:cubicBezTo>
                <a:cubicBezTo>
                  <a:pt x="791309" y="2276963"/>
                  <a:pt x="803563" y="2261061"/>
                  <a:pt x="814647" y="2244436"/>
                </a:cubicBezTo>
                <a:lnTo>
                  <a:pt x="864523" y="2094807"/>
                </a:lnTo>
                <a:lnTo>
                  <a:pt x="881149" y="2044931"/>
                </a:lnTo>
                <a:lnTo>
                  <a:pt x="897774" y="1995054"/>
                </a:lnTo>
                <a:cubicBezTo>
                  <a:pt x="908858" y="2017221"/>
                  <a:pt x="921262" y="2038776"/>
                  <a:pt x="931025" y="2061556"/>
                </a:cubicBezTo>
                <a:cubicBezTo>
                  <a:pt x="937928" y="2077664"/>
                  <a:pt x="930467" y="2114869"/>
                  <a:pt x="947651" y="2111432"/>
                </a:cubicBezTo>
                <a:cubicBezTo>
                  <a:pt x="978391" y="2105284"/>
                  <a:pt x="996763" y="2071015"/>
                  <a:pt x="1014152" y="2044931"/>
                </a:cubicBezTo>
                <a:cubicBezTo>
                  <a:pt x="1041647" y="2003688"/>
                  <a:pt x="1064979" y="1958951"/>
                  <a:pt x="1080654" y="1911927"/>
                </a:cubicBezTo>
                <a:lnTo>
                  <a:pt x="1113905" y="1812174"/>
                </a:lnTo>
                <a:cubicBezTo>
                  <a:pt x="1119447" y="1795549"/>
                  <a:pt x="1120810" y="1776879"/>
                  <a:pt x="1130531" y="1762298"/>
                </a:cubicBezTo>
                <a:lnTo>
                  <a:pt x="1163782" y="1712421"/>
                </a:lnTo>
                <a:cubicBezTo>
                  <a:pt x="1180407" y="1734588"/>
                  <a:pt x="1199911" y="1754865"/>
                  <a:pt x="1213658" y="1778923"/>
                </a:cubicBezTo>
                <a:cubicBezTo>
                  <a:pt x="1222353" y="1794139"/>
                  <a:pt x="1221267" y="1843828"/>
                  <a:pt x="1230283" y="1828800"/>
                </a:cubicBezTo>
                <a:cubicBezTo>
                  <a:pt x="1253795" y="1789613"/>
                  <a:pt x="1252450" y="1740131"/>
                  <a:pt x="1263534" y="1695796"/>
                </a:cubicBezTo>
                <a:lnTo>
                  <a:pt x="1280160" y="1629294"/>
                </a:lnTo>
                <a:cubicBezTo>
                  <a:pt x="1322369" y="1207191"/>
                  <a:pt x="1265218" y="1733878"/>
                  <a:pt x="1330036" y="1280160"/>
                </a:cubicBezTo>
                <a:cubicBezTo>
                  <a:pt x="1367835" y="1015568"/>
                  <a:pt x="1325401" y="1198953"/>
                  <a:pt x="1363287" y="1047403"/>
                </a:cubicBezTo>
                <a:cubicBezTo>
                  <a:pt x="1374371" y="1064029"/>
                  <a:pt x="1377582" y="1103599"/>
                  <a:pt x="1396538" y="1097280"/>
                </a:cubicBezTo>
                <a:cubicBezTo>
                  <a:pt x="1418215" y="1090054"/>
                  <a:pt x="1408375" y="1053120"/>
                  <a:pt x="1413163" y="1030778"/>
                </a:cubicBezTo>
                <a:cubicBezTo>
                  <a:pt x="1425005" y="975517"/>
                  <a:pt x="1436592" y="920179"/>
                  <a:pt x="1446414" y="864523"/>
                </a:cubicBezTo>
                <a:cubicBezTo>
                  <a:pt x="1475070" y="702142"/>
                  <a:pt x="1446377" y="798135"/>
                  <a:pt x="1479665" y="698269"/>
                </a:cubicBezTo>
                <a:cubicBezTo>
                  <a:pt x="1485207" y="720436"/>
                  <a:pt x="1490014" y="742801"/>
                  <a:pt x="1496291" y="764771"/>
                </a:cubicBezTo>
                <a:cubicBezTo>
                  <a:pt x="1501105" y="781621"/>
                  <a:pt x="1495391" y="814647"/>
                  <a:pt x="1512916" y="814647"/>
                </a:cubicBezTo>
                <a:cubicBezTo>
                  <a:pt x="1536428" y="814647"/>
                  <a:pt x="1547740" y="782833"/>
                  <a:pt x="1562792" y="764771"/>
                </a:cubicBezTo>
                <a:cubicBezTo>
                  <a:pt x="1598601" y="721800"/>
                  <a:pt x="1596006" y="715005"/>
                  <a:pt x="1612669" y="665018"/>
                </a:cubicBezTo>
                <a:cubicBezTo>
                  <a:pt x="1629294" y="681643"/>
                  <a:pt x="1639215" y="711978"/>
                  <a:pt x="1662545" y="714894"/>
                </a:cubicBezTo>
                <a:cubicBezTo>
                  <a:pt x="1736768" y="724172"/>
                  <a:pt x="1758830" y="665374"/>
                  <a:pt x="1778923" y="615141"/>
                </a:cubicBezTo>
                <a:cubicBezTo>
                  <a:pt x="1824339" y="501602"/>
                  <a:pt x="1793440" y="539861"/>
                  <a:pt x="1845425" y="448887"/>
                </a:cubicBezTo>
                <a:cubicBezTo>
                  <a:pt x="1855338" y="431538"/>
                  <a:pt x="1863073" y="411493"/>
                  <a:pt x="1878676" y="399011"/>
                </a:cubicBezTo>
                <a:cubicBezTo>
                  <a:pt x="1892360" y="388063"/>
                  <a:pt x="1911927" y="387927"/>
                  <a:pt x="1928552" y="382385"/>
                </a:cubicBezTo>
                <a:cubicBezTo>
                  <a:pt x="1939636" y="360218"/>
                  <a:pt x="1953101" y="339089"/>
                  <a:pt x="1961803" y="315883"/>
                </a:cubicBezTo>
                <a:cubicBezTo>
                  <a:pt x="1969826" y="294488"/>
                  <a:pt x="1971863" y="271267"/>
                  <a:pt x="1978429" y="249381"/>
                </a:cubicBezTo>
                <a:cubicBezTo>
                  <a:pt x="1988500" y="215810"/>
                  <a:pt x="2000596" y="182880"/>
                  <a:pt x="2011680" y="149629"/>
                </a:cubicBezTo>
                <a:lnTo>
                  <a:pt x="2028305" y="99752"/>
                </a:lnTo>
                <a:cubicBezTo>
                  <a:pt x="2033847" y="83127"/>
                  <a:pt x="2035210" y="64457"/>
                  <a:pt x="2044931" y="49876"/>
                </a:cubicBezTo>
                <a:lnTo>
                  <a:pt x="2078182" y="0"/>
                </a:lnTo>
                <a:cubicBezTo>
                  <a:pt x="2158431" y="120373"/>
                  <a:pt x="2126811" y="64009"/>
                  <a:pt x="2177934" y="166254"/>
                </a:cubicBezTo>
                <a:cubicBezTo>
                  <a:pt x="2194560" y="155170"/>
                  <a:pt x="2212461" y="145795"/>
                  <a:pt x="2227811" y="133003"/>
                </a:cubicBezTo>
                <a:cubicBezTo>
                  <a:pt x="2275814" y="93001"/>
                  <a:pt x="2278244" y="82292"/>
                  <a:pt x="2310938" y="33251"/>
                </a:cubicBezTo>
                <a:cubicBezTo>
                  <a:pt x="2386939" y="109252"/>
                  <a:pt x="2334689" y="90252"/>
                  <a:pt x="2410691" y="33251"/>
                </a:cubicBezTo>
                <a:cubicBezTo>
                  <a:pt x="2415124" y="29926"/>
                  <a:pt x="2421774" y="33251"/>
                  <a:pt x="2427316" y="33251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10E2A5B1-E788-7F49-BC9B-E0BA1773E7BB}"/>
              </a:ext>
            </a:extLst>
          </p:cNvPr>
          <p:cNvSpPr/>
          <p:nvPr/>
        </p:nvSpPr>
        <p:spPr>
          <a:xfrm>
            <a:off x="2294313" y="3258137"/>
            <a:ext cx="2693324" cy="2175270"/>
          </a:xfrm>
          <a:custGeom>
            <a:avLst/>
            <a:gdLst>
              <a:gd name="connsiteX0" fmla="*/ 0 w 3591098"/>
              <a:gd name="connsiteY0" fmla="*/ 3125586 h 3125586"/>
              <a:gd name="connsiteX1" fmla="*/ 166254 w 3591098"/>
              <a:gd name="connsiteY1" fmla="*/ 3075709 h 3125586"/>
              <a:gd name="connsiteX2" fmla="*/ 266007 w 3591098"/>
              <a:gd name="connsiteY2" fmla="*/ 3059084 h 3125586"/>
              <a:gd name="connsiteX3" fmla="*/ 315883 w 3591098"/>
              <a:gd name="connsiteY3" fmla="*/ 3042459 h 3125586"/>
              <a:gd name="connsiteX4" fmla="*/ 432261 w 3591098"/>
              <a:gd name="connsiteY4" fmla="*/ 2992582 h 3125586"/>
              <a:gd name="connsiteX5" fmla="*/ 482138 w 3591098"/>
              <a:gd name="connsiteY5" fmla="*/ 3042459 h 3125586"/>
              <a:gd name="connsiteX6" fmla="*/ 548640 w 3591098"/>
              <a:gd name="connsiteY6" fmla="*/ 3009208 h 3125586"/>
              <a:gd name="connsiteX7" fmla="*/ 615141 w 3591098"/>
              <a:gd name="connsiteY7" fmla="*/ 2959331 h 3125586"/>
              <a:gd name="connsiteX8" fmla="*/ 665018 w 3591098"/>
              <a:gd name="connsiteY8" fmla="*/ 2892829 h 3125586"/>
              <a:gd name="connsiteX9" fmla="*/ 714894 w 3591098"/>
              <a:gd name="connsiteY9" fmla="*/ 2842953 h 3125586"/>
              <a:gd name="connsiteX10" fmla="*/ 748145 w 3591098"/>
              <a:gd name="connsiteY10" fmla="*/ 2892829 h 3125586"/>
              <a:gd name="connsiteX11" fmla="*/ 781396 w 3591098"/>
              <a:gd name="connsiteY11" fmla="*/ 2992582 h 3125586"/>
              <a:gd name="connsiteX12" fmla="*/ 914400 w 3591098"/>
              <a:gd name="connsiteY12" fmla="*/ 2859579 h 3125586"/>
              <a:gd name="connsiteX13" fmla="*/ 964276 w 3591098"/>
              <a:gd name="connsiteY13" fmla="*/ 2809702 h 3125586"/>
              <a:gd name="connsiteX14" fmla="*/ 997527 w 3591098"/>
              <a:gd name="connsiteY14" fmla="*/ 2859579 h 3125586"/>
              <a:gd name="connsiteX15" fmla="*/ 1047403 w 3591098"/>
              <a:gd name="connsiteY15" fmla="*/ 2809702 h 3125586"/>
              <a:gd name="connsiteX16" fmla="*/ 1080654 w 3591098"/>
              <a:gd name="connsiteY16" fmla="*/ 2743200 h 3125586"/>
              <a:gd name="connsiteX17" fmla="*/ 1130531 w 3591098"/>
              <a:gd name="connsiteY17" fmla="*/ 2676699 h 3125586"/>
              <a:gd name="connsiteX18" fmla="*/ 1246909 w 3591098"/>
              <a:gd name="connsiteY18" fmla="*/ 2676699 h 3125586"/>
              <a:gd name="connsiteX19" fmla="*/ 1313411 w 3591098"/>
              <a:gd name="connsiteY19" fmla="*/ 2560320 h 3125586"/>
              <a:gd name="connsiteX20" fmla="*/ 1396538 w 3591098"/>
              <a:gd name="connsiteY20" fmla="*/ 2443942 h 3125586"/>
              <a:gd name="connsiteX21" fmla="*/ 1429789 w 3591098"/>
              <a:gd name="connsiteY21" fmla="*/ 2377440 h 3125586"/>
              <a:gd name="connsiteX22" fmla="*/ 1463040 w 3591098"/>
              <a:gd name="connsiteY22" fmla="*/ 2327564 h 3125586"/>
              <a:gd name="connsiteX23" fmla="*/ 1562792 w 3591098"/>
              <a:gd name="connsiteY23" fmla="*/ 2144684 h 3125586"/>
              <a:gd name="connsiteX24" fmla="*/ 1579418 w 3591098"/>
              <a:gd name="connsiteY24" fmla="*/ 2078182 h 3125586"/>
              <a:gd name="connsiteX25" fmla="*/ 1612669 w 3591098"/>
              <a:gd name="connsiteY25" fmla="*/ 1978429 h 3125586"/>
              <a:gd name="connsiteX26" fmla="*/ 1662545 w 3591098"/>
              <a:gd name="connsiteY26" fmla="*/ 2061557 h 3125586"/>
              <a:gd name="connsiteX27" fmla="*/ 1762298 w 3591098"/>
              <a:gd name="connsiteY27" fmla="*/ 1878677 h 3125586"/>
              <a:gd name="connsiteX28" fmla="*/ 1812174 w 3591098"/>
              <a:gd name="connsiteY28" fmla="*/ 1928553 h 3125586"/>
              <a:gd name="connsiteX29" fmla="*/ 1845425 w 3591098"/>
              <a:gd name="connsiteY29" fmla="*/ 1878677 h 3125586"/>
              <a:gd name="connsiteX30" fmla="*/ 1911927 w 3591098"/>
              <a:gd name="connsiteY30" fmla="*/ 1729048 h 3125586"/>
              <a:gd name="connsiteX31" fmla="*/ 1945178 w 3591098"/>
              <a:gd name="connsiteY31" fmla="*/ 1596044 h 3125586"/>
              <a:gd name="connsiteX32" fmla="*/ 1978429 w 3591098"/>
              <a:gd name="connsiteY32" fmla="*/ 1496291 h 3125586"/>
              <a:gd name="connsiteX33" fmla="*/ 1995054 w 3591098"/>
              <a:gd name="connsiteY33" fmla="*/ 1579419 h 3125586"/>
              <a:gd name="connsiteX34" fmla="*/ 2044931 w 3591098"/>
              <a:gd name="connsiteY34" fmla="*/ 1429789 h 3125586"/>
              <a:gd name="connsiteX35" fmla="*/ 2061556 w 3591098"/>
              <a:gd name="connsiteY35" fmla="*/ 1379913 h 3125586"/>
              <a:gd name="connsiteX36" fmla="*/ 2094807 w 3591098"/>
              <a:gd name="connsiteY36" fmla="*/ 1429789 h 3125586"/>
              <a:gd name="connsiteX37" fmla="*/ 2111432 w 3591098"/>
              <a:gd name="connsiteY37" fmla="*/ 1479666 h 3125586"/>
              <a:gd name="connsiteX38" fmla="*/ 2128058 w 3591098"/>
              <a:gd name="connsiteY38" fmla="*/ 1429789 h 3125586"/>
              <a:gd name="connsiteX39" fmla="*/ 2161309 w 3591098"/>
              <a:gd name="connsiteY39" fmla="*/ 1379913 h 3125586"/>
              <a:gd name="connsiteX40" fmla="*/ 2194560 w 3591098"/>
              <a:gd name="connsiteY40" fmla="*/ 1263535 h 3125586"/>
              <a:gd name="connsiteX41" fmla="*/ 2211185 w 3591098"/>
              <a:gd name="connsiteY41" fmla="*/ 1197033 h 3125586"/>
              <a:gd name="connsiteX42" fmla="*/ 2244436 w 3591098"/>
              <a:gd name="connsiteY42" fmla="*/ 1130531 h 3125586"/>
              <a:gd name="connsiteX43" fmla="*/ 2261061 w 3591098"/>
              <a:gd name="connsiteY43" fmla="*/ 1080655 h 3125586"/>
              <a:gd name="connsiteX44" fmla="*/ 2294312 w 3591098"/>
              <a:gd name="connsiteY44" fmla="*/ 1130531 h 3125586"/>
              <a:gd name="connsiteX45" fmla="*/ 2377440 w 3591098"/>
              <a:gd name="connsiteY45" fmla="*/ 997528 h 3125586"/>
              <a:gd name="connsiteX46" fmla="*/ 2443941 w 3591098"/>
              <a:gd name="connsiteY46" fmla="*/ 847899 h 3125586"/>
              <a:gd name="connsiteX47" fmla="*/ 2493818 w 3591098"/>
              <a:gd name="connsiteY47" fmla="*/ 864524 h 3125586"/>
              <a:gd name="connsiteX48" fmla="*/ 2576945 w 3591098"/>
              <a:gd name="connsiteY48" fmla="*/ 748146 h 3125586"/>
              <a:gd name="connsiteX49" fmla="*/ 2660072 w 3591098"/>
              <a:gd name="connsiteY49" fmla="*/ 565266 h 3125586"/>
              <a:gd name="connsiteX50" fmla="*/ 2709949 w 3591098"/>
              <a:gd name="connsiteY50" fmla="*/ 598517 h 3125586"/>
              <a:gd name="connsiteX51" fmla="*/ 2726574 w 3591098"/>
              <a:gd name="connsiteY51" fmla="*/ 648393 h 3125586"/>
              <a:gd name="connsiteX52" fmla="*/ 2809701 w 3591098"/>
              <a:gd name="connsiteY52" fmla="*/ 532015 h 3125586"/>
              <a:gd name="connsiteX53" fmla="*/ 2859578 w 3591098"/>
              <a:gd name="connsiteY53" fmla="*/ 465513 h 3125586"/>
              <a:gd name="connsiteX54" fmla="*/ 2892829 w 3591098"/>
              <a:gd name="connsiteY54" fmla="*/ 415637 h 3125586"/>
              <a:gd name="connsiteX55" fmla="*/ 2992581 w 3591098"/>
              <a:gd name="connsiteY55" fmla="*/ 315884 h 3125586"/>
              <a:gd name="connsiteX56" fmla="*/ 3059083 w 3591098"/>
              <a:gd name="connsiteY56" fmla="*/ 282633 h 3125586"/>
              <a:gd name="connsiteX57" fmla="*/ 3108960 w 3591098"/>
              <a:gd name="connsiteY57" fmla="*/ 232757 h 3125586"/>
              <a:gd name="connsiteX58" fmla="*/ 3175461 w 3591098"/>
              <a:gd name="connsiteY58" fmla="*/ 133004 h 3125586"/>
              <a:gd name="connsiteX59" fmla="*/ 3225338 w 3591098"/>
              <a:gd name="connsiteY59" fmla="*/ 199506 h 3125586"/>
              <a:gd name="connsiteX60" fmla="*/ 3291840 w 3591098"/>
              <a:gd name="connsiteY60" fmla="*/ 182880 h 3125586"/>
              <a:gd name="connsiteX61" fmla="*/ 3341716 w 3591098"/>
              <a:gd name="connsiteY61" fmla="*/ 133004 h 3125586"/>
              <a:gd name="connsiteX62" fmla="*/ 3391592 w 3591098"/>
              <a:gd name="connsiteY62" fmla="*/ 99753 h 3125586"/>
              <a:gd name="connsiteX63" fmla="*/ 3424843 w 3591098"/>
              <a:gd name="connsiteY63" fmla="*/ 149629 h 3125586"/>
              <a:gd name="connsiteX64" fmla="*/ 3474720 w 3591098"/>
              <a:gd name="connsiteY64" fmla="*/ 99753 h 3125586"/>
              <a:gd name="connsiteX65" fmla="*/ 3541221 w 3591098"/>
              <a:gd name="connsiteY65" fmla="*/ 49877 h 3125586"/>
              <a:gd name="connsiteX66" fmla="*/ 3591098 w 3591098"/>
              <a:gd name="connsiteY66" fmla="*/ 16626 h 3125586"/>
              <a:gd name="connsiteX67" fmla="*/ 3591098 w 3591098"/>
              <a:gd name="connsiteY67" fmla="*/ 0 h 3125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591098" h="3125586">
                <a:moveTo>
                  <a:pt x="0" y="3125586"/>
                </a:moveTo>
                <a:cubicBezTo>
                  <a:pt x="268903" y="2895097"/>
                  <a:pt x="18276" y="3042825"/>
                  <a:pt x="166254" y="3075709"/>
                </a:cubicBezTo>
                <a:cubicBezTo>
                  <a:pt x="199161" y="3083022"/>
                  <a:pt x="232756" y="3064626"/>
                  <a:pt x="266007" y="3059084"/>
                </a:cubicBezTo>
                <a:cubicBezTo>
                  <a:pt x="282632" y="3053542"/>
                  <a:pt x="299775" y="3049362"/>
                  <a:pt x="315883" y="3042459"/>
                </a:cubicBezTo>
                <a:cubicBezTo>
                  <a:pt x="459704" y="2980822"/>
                  <a:pt x="315284" y="3031576"/>
                  <a:pt x="432261" y="2992582"/>
                </a:cubicBezTo>
                <a:cubicBezTo>
                  <a:pt x="448887" y="3009208"/>
                  <a:pt x="458862" y="3039134"/>
                  <a:pt x="482138" y="3042459"/>
                </a:cubicBezTo>
                <a:cubicBezTo>
                  <a:pt x="506673" y="3045964"/>
                  <a:pt x="527623" y="3022344"/>
                  <a:pt x="548640" y="3009208"/>
                </a:cubicBezTo>
                <a:cubicBezTo>
                  <a:pt x="572137" y="2994522"/>
                  <a:pt x="595548" y="2978924"/>
                  <a:pt x="615141" y="2959331"/>
                </a:cubicBezTo>
                <a:cubicBezTo>
                  <a:pt x="634734" y="2939738"/>
                  <a:pt x="646985" y="2913867"/>
                  <a:pt x="665018" y="2892829"/>
                </a:cubicBezTo>
                <a:cubicBezTo>
                  <a:pt x="680319" y="2874978"/>
                  <a:pt x="698269" y="2859578"/>
                  <a:pt x="714894" y="2842953"/>
                </a:cubicBezTo>
                <a:cubicBezTo>
                  <a:pt x="725978" y="2859578"/>
                  <a:pt x="740030" y="2874570"/>
                  <a:pt x="748145" y="2892829"/>
                </a:cubicBezTo>
                <a:cubicBezTo>
                  <a:pt x="762380" y="2924858"/>
                  <a:pt x="781396" y="2992582"/>
                  <a:pt x="781396" y="2992582"/>
                </a:cubicBezTo>
                <a:lnTo>
                  <a:pt x="914400" y="2859579"/>
                </a:lnTo>
                <a:lnTo>
                  <a:pt x="964276" y="2809702"/>
                </a:lnTo>
                <a:cubicBezTo>
                  <a:pt x="975360" y="2826328"/>
                  <a:pt x="977545" y="2859579"/>
                  <a:pt x="997527" y="2859579"/>
                </a:cubicBezTo>
                <a:cubicBezTo>
                  <a:pt x="1021039" y="2859579"/>
                  <a:pt x="1033737" y="2828835"/>
                  <a:pt x="1047403" y="2809702"/>
                </a:cubicBezTo>
                <a:cubicBezTo>
                  <a:pt x="1061808" y="2789534"/>
                  <a:pt x="1067518" y="2764217"/>
                  <a:pt x="1080654" y="2743200"/>
                </a:cubicBezTo>
                <a:cubicBezTo>
                  <a:pt x="1095340" y="2719703"/>
                  <a:pt x="1113905" y="2698866"/>
                  <a:pt x="1130531" y="2676699"/>
                </a:cubicBezTo>
                <a:cubicBezTo>
                  <a:pt x="1166059" y="2688541"/>
                  <a:pt x="1210377" y="2713231"/>
                  <a:pt x="1246909" y="2676699"/>
                </a:cubicBezTo>
                <a:cubicBezTo>
                  <a:pt x="1278502" y="2645106"/>
                  <a:pt x="1290424" y="2598633"/>
                  <a:pt x="1313411" y="2560320"/>
                </a:cubicBezTo>
                <a:cubicBezTo>
                  <a:pt x="1418915" y="2384478"/>
                  <a:pt x="1255787" y="2669142"/>
                  <a:pt x="1396538" y="2443942"/>
                </a:cubicBezTo>
                <a:cubicBezTo>
                  <a:pt x="1409673" y="2422925"/>
                  <a:pt x="1417493" y="2398958"/>
                  <a:pt x="1429789" y="2377440"/>
                </a:cubicBezTo>
                <a:cubicBezTo>
                  <a:pt x="1439702" y="2360091"/>
                  <a:pt x="1452450" y="2344508"/>
                  <a:pt x="1463040" y="2327564"/>
                </a:cubicBezTo>
                <a:cubicBezTo>
                  <a:pt x="1495868" y="2275039"/>
                  <a:pt x="1540082" y="2201460"/>
                  <a:pt x="1562792" y="2144684"/>
                </a:cubicBezTo>
                <a:cubicBezTo>
                  <a:pt x="1571278" y="2123469"/>
                  <a:pt x="1572852" y="2100068"/>
                  <a:pt x="1579418" y="2078182"/>
                </a:cubicBezTo>
                <a:cubicBezTo>
                  <a:pt x="1589490" y="2044611"/>
                  <a:pt x="1612669" y="1978429"/>
                  <a:pt x="1612669" y="1978429"/>
                </a:cubicBezTo>
                <a:cubicBezTo>
                  <a:pt x="1629294" y="2006138"/>
                  <a:pt x="1630556" y="2066127"/>
                  <a:pt x="1662545" y="2061557"/>
                </a:cubicBezTo>
                <a:cubicBezTo>
                  <a:pt x="1697781" y="2056523"/>
                  <a:pt x="1749917" y="1909630"/>
                  <a:pt x="1762298" y="1878677"/>
                </a:cubicBezTo>
                <a:cubicBezTo>
                  <a:pt x="1778923" y="1895302"/>
                  <a:pt x="1788662" y="1928553"/>
                  <a:pt x="1812174" y="1928553"/>
                </a:cubicBezTo>
                <a:cubicBezTo>
                  <a:pt x="1832155" y="1928553"/>
                  <a:pt x="1835512" y="1896026"/>
                  <a:pt x="1845425" y="1878677"/>
                </a:cubicBezTo>
                <a:cubicBezTo>
                  <a:pt x="1866627" y="1841574"/>
                  <a:pt x="1900051" y="1767643"/>
                  <a:pt x="1911927" y="1729048"/>
                </a:cubicBezTo>
                <a:cubicBezTo>
                  <a:pt x="1925366" y="1685370"/>
                  <a:pt x="1930727" y="1639398"/>
                  <a:pt x="1945178" y="1596044"/>
                </a:cubicBezTo>
                <a:lnTo>
                  <a:pt x="1978429" y="1496291"/>
                </a:lnTo>
                <a:cubicBezTo>
                  <a:pt x="1983971" y="1524000"/>
                  <a:pt x="1975073" y="1599400"/>
                  <a:pt x="1995054" y="1579419"/>
                </a:cubicBezTo>
                <a:cubicBezTo>
                  <a:pt x="2032230" y="1542243"/>
                  <a:pt x="2028305" y="1479666"/>
                  <a:pt x="2044931" y="1429789"/>
                </a:cubicBezTo>
                <a:lnTo>
                  <a:pt x="2061556" y="1379913"/>
                </a:lnTo>
                <a:cubicBezTo>
                  <a:pt x="2072640" y="1396538"/>
                  <a:pt x="2085871" y="1411917"/>
                  <a:pt x="2094807" y="1429789"/>
                </a:cubicBezTo>
                <a:cubicBezTo>
                  <a:pt x="2102644" y="1445464"/>
                  <a:pt x="2093907" y="1479666"/>
                  <a:pt x="2111432" y="1479666"/>
                </a:cubicBezTo>
                <a:cubicBezTo>
                  <a:pt x="2128957" y="1479666"/>
                  <a:pt x="2120221" y="1445464"/>
                  <a:pt x="2128058" y="1429789"/>
                </a:cubicBezTo>
                <a:cubicBezTo>
                  <a:pt x="2136994" y="1411917"/>
                  <a:pt x="2150225" y="1396538"/>
                  <a:pt x="2161309" y="1379913"/>
                </a:cubicBezTo>
                <a:cubicBezTo>
                  <a:pt x="2172393" y="1341120"/>
                  <a:pt x="2183945" y="1302458"/>
                  <a:pt x="2194560" y="1263535"/>
                </a:cubicBezTo>
                <a:cubicBezTo>
                  <a:pt x="2200572" y="1241491"/>
                  <a:pt x="2203162" y="1218428"/>
                  <a:pt x="2211185" y="1197033"/>
                </a:cubicBezTo>
                <a:cubicBezTo>
                  <a:pt x="2219887" y="1173827"/>
                  <a:pt x="2234673" y="1153311"/>
                  <a:pt x="2244436" y="1130531"/>
                </a:cubicBezTo>
                <a:cubicBezTo>
                  <a:pt x="2251339" y="1114423"/>
                  <a:pt x="2255519" y="1097280"/>
                  <a:pt x="2261061" y="1080655"/>
                </a:cubicBezTo>
                <a:cubicBezTo>
                  <a:pt x="2272145" y="1097280"/>
                  <a:pt x="2278053" y="1142145"/>
                  <a:pt x="2294312" y="1130531"/>
                </a:cubicBezTo>
                <a:cubicBezTo>
                  <a:pt x="2336855" y="1100143"/>
                  <a:pt x="2377440" y="997528"/>
                  <a:pt x="2377440" y="997528"/>
                </a:cubicBezTo>
                <a:cubicBezTo>
                  <a:pt x="2377904" y="996136"/>
                  <a:pt x="2413542" y="860058"/>
                  <a:pt x="2443941" y="847899"/>
                </a:cubicBezTo>
                <a:cubicBezTo>
                  <a:pt x="2460212" y="841390"/>
                  <a:pt x="2477192" y="858982"/>
                  <a:pt x="2493818" y="864524"/>
                </a:cubicBezTo>
                <a:cubicBezTo>
                  <a:pt x="2574576" y="810684"/>
                  <a:pt x="2527235" y="855850"/>
                  <a:pt x="2576945" y="748146"/>
                </a:cubicBezTo>
                <a:cubicBezTo>
                  <a:pt x="2666150" y="554868"/>
                  <a:pt x="2622517" y="677934"/>
                  <a:pt x="2660072" y="565266"/>
                </a:cubicBezTo>
                <a:cubicBezTo>
                  <a:pt x="2676698" y="576350"/>
                  <a:pt x="2697467" y="582914"/>
                  <a:pt x="2709949" y="598517"/>
                </a:cubicBezTo>
                <a:cubicBezTo>
                  <a:pt x="2720897" y="612201"/>
                  <a:pt x="2709573" y="652643"/>
                  <a:pt x="2726574" y="648393"/>
                </a:cubicBezTo>
                <a:cubicBezTo>
                  <a:pt x="2736026" y="646030"/>
                  <a:pt x="2798876" y="547170"/>
                  <a:pt x="2809701" y="532015"/>
                </a:cubicBezTo>
                <a:cubicBezTo>
                  <a:pt x="2825807" y="509467"/>
                  <a:pt x="2843472" y="488061"/>
                  <a:pt x="2859578" y="465513"/>
                </a:cubicBezTo>
                <a:cubicBezTo>
                  <a:pt x="2871192" y="449254"/>
                  <a:pt x="2878700" y="429766"/>
                  <a:pt x="2892829" y="415637"/>
                </a:cubicBezTo>
                <a:cubicBezTo>
                  <a:pt x="3038687" y="269779"/>
                  <a:pt x="2829585" y="533215"/>
                  <a:pt x="2992581" y="315884"/>
                </a:cubicBezTo>
                <a:cubicBezTo>
                  <a:pt x="3031375" y="199507"/>
                  <a:pt x="2975956" y="310342"/>
                  <a:pt x="3059083" y="282633"/>
                </a:cubicBezTo>
                <a:cubicBezTo>
                  <a:pt x="3081388" y="275198"/>
                  <a:pt x="3092334" y="249382"/>
                  <a:pt x="3108960" y="232757"/>
                </a:cubicBezTo>
                <a:cubicBezTo>
                  <a:pt x="3115921" y="211873"/>
                  <a:pt x="3136133" y="126449"/>
                  <a:pt x="3175461" y="133004"/>
                </a:cubicBezTo>
                <a:cubicBezTo>
                  <a:pt x="3202793" y="137560"/>
                  <a:pt x="3208712" y="177339"/>
                  <a:pt x="3225338" y="199506"/>
                </a:cubicBezTo>
                <a:cubicBezTo>
                  <a:pt x="3247505" y="193964"/>
                  <a:pt x="3272001" y="194217"/>
                  <a:pt x="3291840" y="182880"/>
                </a:cubicBezTo>
                <a:cubicBezTo>
                  <a:pt x="3312254" y="171215"/>
                  <a:pt x="3323654" y="148056"/>
                  <a:pt x="3341716" y="133004"/>
                </a:cubicBezTo>
                <a:cubicBezTo>
                  <a:pt x="3357066" y="120212"/>
                  <a:pt x="3374967" y="110837"/>
                  <a:pt x="3391592" y="99753"/>
                </a:cubicBezTo>
                <a:cubicBezTo>
                  <a:pt x="3402676" y="116378"/>
                  <a:pt x="3404862" y="149629"/>
                  <a:pt x="3424843" y="149629"/>
                </a:cubicBezTo>
                <a:cubicBezTo>
                  <a:pt x="3448355" y="149629"/>
                  <a:pt x="3456868" y="115054"/>
                  <a:pt x="3474720" y="99753"/>
                </a:cubicBezTo>
                <a:cubicBezTo>
                  <a:pt x="3495758" y="81720"/>
                  <a:pt x="3518673" y="65982"/>
                  <a:pt x="3541221" y="49877"/>
                </a:cubicBezTo>
                <a:cubicBezTo>
                  <a:pt x="3557481" y="38263"/>
                  <a:pt x="3576969" y="30755"/>
                  <a:pt x="3591098" y="16626"/>
                </a:cubicBezTo>
                <a:lnTo>
                  <a:pt x="3591098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B1A3CE55-342C-1645-858D-26459821CE5F}"/>
              </a:ext>
            </a:extLst>
          </p:cNvPr>
          <p:cNvSpPr/>
          <p:nvPr/>
        </p:nvSpPr>
        <p:spPr>
          <a:xfrm>
            <a:off x="2256905" y="3257238"/>
            <a:ext cx="2281844" cy="2163699"/>
          </a:xfrm>
          <a:custGeom>
            <a:avLst/>
            <a:gdLst>
              <a:gd name="connsiteX0" fmla="*/ 0 w 3042458"/>
              <a:gd name="connsiteY0" fmla="*/ 3108960 h 3108960"/>
              <a:gd name="connsiteX1" fmla="*/ 49877 w 3042458"/>
              <a:gd name="connsiteY1" fmla="*/ 2975957 h 3108960"/>
              <a:gd name="connsiteX2" fmla="*/ 99753 w 3042458"/>
              <a:gd name="connsiteY2" fmla="*/ 2776451 h 3108960"/>
              <a:gd name="connsiteX3" fmla="*/ 149629 w 3042458"/>
              <a:gd name="connsiteY3" fmla="*/ 2610197 h 3108960"/>
              <a:gd name="connsiteX4" fmla="*/ 199506 w 3042458"/>
              <a:gd name="connsiteY4" fmla="*/ 2643448 h 3108960"/>
              <a:gd name="connsiteX5" fmla="*/ 232757 w 3042458"/>
              <a:gd name="connsiteY5" fmla="*/ 2543695 h 3108960"/>
              <a:gd name="connsiteX6" fmla="*/ 266008 w 3042458"/>
              <a:gd name="connsiteY6" fmla="*/ 2477193 h 3108960"/>
              <a:gd name="connsiteX7" fmla="*/ 332509 w 3042458"/>
              <a:gd name="connsiteY7" fmla="*/ 2427317 h 3108960"/>
              <a:gd name="connsiteX8" fmla="*/ 382386 w 3042458"/>
              <a:gd name="connsiteY8" fmla="*/ 2344189 h 3108960"/>
              <a:gd name="connsiteX9" fmla="*/ 432262 w 3042458"/>
              <a:gd name="connsiteY9" fmla="*/ 2227811 h 3108960"/>
              <a:gd name="connsiteX10" fmla="*/ 465513 w 3042458"/>
              <a:gd name="connsiteY10" fmla="*/ 2161309 h 3108960"/>
              <a:gd name="connsiteX11" fmla="*/ 515389 w 3042458"/>
              <a:gd name="connsiteY11" fmla="*/ 2227811 h 3108960"/>
              <a:gd name="connsiteX12" fmla="*/ 565266 w 3042458"/>
              <a:gd name="connsiteY12" fmla="*/ 2211186 h 3108960"/>
              <a:gd name="connsiteX13" fmla="*/ 615142 w 3042458"/>
              <a:gd name="connsiteY13" fmla="*/ 2094808 h 3108960"/>
              <a:gd name="connsiteX14" fmla="*/ 648393 w 3042458"/>
              <a:gd name="connsiteY14" fmla="*/ 2044931 h 3108960"/>
              <a:gd name="connsiteX15" fmla="*/ 731520 w 3042458"/>
              <a:gd name="connsiteY15" fmla="*/ 1895302 h 3108960"/>
              <a:gd name="connsiteX16" fmla="*/ 764771 w 3042458"/>
              <a:gd name="connsiteY16" fmla="*/ 1812175 h 3108960"/>
              <a:gd name="connsiteX17" fmla="*/ 847898 w 3042458"/>
              <a:gd name="connsiteY17" fmla="*/ 1645920 h 3108960"/>
              <a:gd name="connsiteX18" fmla="*/ 914400 w 3042458"/>
              <a:gd name="connsiteY18" fmla="*/ 1645920 h 3108960"/>
              <a:gd name="connsiteX19" fmla="*/ 980902 w 3042458"/>
              <a:gd name="connsiteY19" fmla="*/ 1463040 h 3108960"/>
              <a:gd name="connsiteX20" fmla="*/ 1030778 w 3042458"/>
              <a:gd name="connsiteY20" fmla="*/ 1496291 h 3108960"/>
              <a:gd name="connsiteX21" fmla="*/ 1097280 w 3042458"/>
              <a:gd name="connsiteY21" fmla="*/ 1529542 h 3108960"/>
              <a:gd name="connsiteX22" fmla="*/ 1280160 w 3042458"/>
              <a:gd name="connsiteY22" fmla="*/ 1429789 h 3108960"/>
              <a:gd name="connsiteX23" fmla="*/ 1313411 w 3042458"/>
              <a:gd name="connsiteY23" fmla="*/ 1479666 h 3108960"/>
              <a:gd name="connsiteX24" fmla="*/ 1379913 w 3042458"/>
              <a:gd name="connsiteY24" fmla="*/ 1396539 h 3108960"/>
              <a:gd name="connsiteX25" fmla="*/ 1429789 w 3042458"/>
              <a:gd name="connsiteY25" fmla="*/ 1346662 h 3108960"/>
              <a:gd name="connsiteX26" fmla="*/ 1479666 w 3042458"/>
              <a:gd name="connsiteY26" fmla="*/ 1413164 h 3108960"/>
              <a:gd name="connsiteX27" fmla="*/ 1579418 w 3042458"/>
              <a:gd name="connsiteY27" fmla="*/ 1363288 h 3108960"/>
              <a:gd name="connsiteX28" fmla="*/ 1662546 w 3042458"/>
              <a:gd name="connsiteY28" fmla="*/ 1280160 h 3108960"/>
              <a:gd name="connsiteX29" fmla="*/ 1712422 w 3042458"/>
              <a:gd name="connsiteY29" fmla="*/ 1246909 h 3108960"/>
              <a:gd name="connsiteX30" fmla="*/ 1778924 w 3042458"/>
              <a:gd name="connsiteY30" fmla="*/ 1097280 h 3108960"/>
              <a:gd name="connsiteX31" fmla="*/ 1862051 w 3042458"/>
              <a:gd name="connsiteY31" fmla="*/ 980902 h 3108960"/>
              <a:gd name="connsiteX32" fmla="*/ 1911928 w 3042458"/>
              <a:gd name="connsiteY32" fmla="*/ 1030779 h 3108960"/>
              <a:gd name="connsiteX33" fmla="*/ 1945178 w 3042458"/>
              <a:gd name="connsiteY33" fmla="*/ 1080655 h 3108960"/>
              <a:gd name="connsiteX34" fmla="*/ 1961804 w 3042458"/>
              <a:gd name="connsiteY34" fmla="*/ 1030779 h 3108960"/>
              <a:gd name="connsiteX35" fmla="*/ 1995055 w 3042458"/>
              <a:gd name="connsiteY35" fmla="*/ 947651 h 3108960"/>
              <a:gd name="connsiteX36" fmla="*/ 2028306 w 3042458"/>
              <a:gd name="connsiteY36" fmla="*/ 847899 h 3108960"/>
              <a:gd name="connsiteX37" fmla="*/ 2061557 w 3042458"/>
              <a:gd name="connsiteY37" fmla="*/ 798022 h 3108960"/>
              <a:gd name="connsiteX38" fmla="*/ 2094808 w 3042458"/>
              <a:gd name="connsiteY38" fmla="*/ 847899 h 3108960"/>
              <a:gd name="connsiteX39" fmla="*/ 2161309 w 3042458"/>
              <a:gd name="connsiteY39" fmla="*/ 681644 h 3108960"/>
              <a:gd name="connsiteX40" fmla="*/ 2211186 w 3042458"/>
              <a:gd name="connsiteY40" fmla="*/ 615142 h 3108960"/>
              <a:gd name="connsiteX41" fmla="*/ 2244437 w 3042458"/>
              <a:gd name="connsiteY41" fmla="*/ 548640 h 3108960"/>
              <a:gd name="connsiteX42" fmla="*/ 2294313 w 3042458"/>
              <a:gd name="connsiteY42" fmla="*/ 581891 h 3108960"/>
              <a:gd name="connsiteX43" fmla="*/ 2360815 w 3042458"/>
              <a:gd name="connsiteY43" fmla="*/ 482139 h 3108960"/>
              <a:gd name="connsiteX44" fmla="*/ 2460568 w 3042458"/>
              <a:gd name="connsiteY44" fmla="*/ 382386 h 3108960"/>
              <a:gd name="connsiteX45" fmla="*/ 2560320 w 3042458"/>
              <a:gd name="connsiteY45" fmla="*/ 282633 h 3108960"/>
              <a:gd name="connsiteX46" fmla="*/ 2593571 w 3042458"/>
              <a:gd name="connsiteY46" fmla="*/ 332509 h 3108960"/>
              <a:gd name="connsiteX47" fmla="*/ 2693324 w 3042458"/>
              <a:gd name="connsiteY47" fmla="*/ 349135 h 3108960"/>
              <a:gd name="connsiteX48" fmla="*/ 2743200 w 3042458"/>
              <a:gd name="connsiteY48" fmla="*/ 299259 h 3108960"/>
              <a:gd name="connsiteX49" fmla="*/ 2793077 w 3042458"/>
              <a:gd name="connsiteY49" fmla="*/ 232757 h 3108960"/>
              <a:gd name="connsiteX50" fmla="*/ 2892829 w 3042458"/>
              <a:gd name="connsiteY50" fmla="*/ 166255 h 3108960"/>
              <a:gd name="connsiteX51" fmla="*/ 2942706 w 3042458"/>
              <a:gd name="connsiteY51" fmla="*/ 99753 h 3108960"/>
              <a:gd name="connsiteX52" fmla="*/ 3042458 w 3042458"/>
              <a:gd name="connsiteY52" fmla="*/ 16626 h 3108960"/>
              <a:gd name="connsiteX53" fmla="*/ 3042458 w 3042458"/>
              <a:gd name="connsiteY53" fmla="*/ 0 h 3108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3042458" h="3108960">
                <a:moveTo>
                  <a:pt x="0" y="3108960"/>
                </a:moveTo>
                <a:cubicBezTo>
                  <a:pt x="16626" y="3064626"/>
                  <a:pt x="36271" y="3021309"/>
                  <a:pt x="49877" y="2975957"/>
                </a:cubicBezTo>
                <a:cubicBezTo>
                  <a:pt x="69574" y="2910299"/>
                  <a:pt x="78076" y="2841482"/>
                  <a:pt x="99753" y="2776451"/>
                </a:cubicBezTo>
                <a:cubicBezTo>
                  <a:pt x="140230" y="2655022"/>
                  <a:pt x="124504" y="2710702"/>
                  <a:pt x="149629" y="2610197"/>
                </a:cubicBezTo>
                <a:cubicBezTo>
                  <a:pt x="166255" y="2621281"/>
                  <a:pt x="183903" y="2655930"/>
                  <a:pt x="199506" y="2643448"/>
                </a:cubicBezTo>
                <a:cubicBezTo>
                  <a:pt x="226875" y="2621553"/>
                  <a:pt x="219740" y="2576238"/>
                  <a:pt x="232757" y="2543695"/>
                </a:cubicBezTo>
                <a:cubicBezTo>
                  <a:pt x="241961" y="2520684"/>
                  <a:pt x="254924" y="2499360"/>
                  <a:pt x="266008" y="2477193"/>
                </a:cubicBezTo>
                <a:cubicBezTo>
                  <a:pt x="314871" y="2281736"/>
                  <a:pt x="239491" y="2489329"/>
                  <a:pt x="332509" y="2427317"/>
                </a:cubicBezTo>
                <a:cubicBezTo>
                  <a:pt x="359396" y="2409392"/>
                  <a:pt x="367935" y="2373092"/>
                  <a:pt x="382386" y="2344189"/>
                </a:cubicBezTo>
                <a:cubicBezTo>
                  <a:pt x="401261" y="2306440"/>
                  <a:pt x="414797" y="2266233"/>
                  <a:pt x="432262" y="2227811"/>
                </a:cubicBezTo>
                <a:cubicBezTo>
                  <a:pt x="442518" y="2205249"/>
                  <a:pt x="454429" y="2183476"/>
                  <a:pt x="465513" y="2161309"/>
                </a:cubicBezTo>
                <a:cubicBezTo>
                  <a:pt x="482138" y="2183476"/>
                  <a:pt x="490605" y="2215419"/>
                  <a:pt x="515389" y="2227811"/>
                </a:cubicBezTo>
                <a:cubicBezTo>
                  <a:pt x="531064" y="2235648"/>
                  <a:pt x="552874" y="2223578"/>
                  <a:pt x="565266" y="2211186"/>
                </a:cubicBezTo>
                <a:cubicBezTo>
                  <a:pt x="599862" y="2176590"/>
                  <a:pt x="595270" y="2134552"/>
                  <a:pt x="615142" y="2094808"/>
                </a:cubicBezTo>
                <a:cubicBezTo>
                  <a:pt x="624078" y="2076936"/>
                  <a:pt x="637309" y="2061557"/>
                  <a:pt x="648393" y="2044931"/>
                </a:cubicBezTo>
                <a:cubicBezTo>
                  <a:pt x="689079" y="1922874"/>
                  <a:pt x="656861" y="1969963"/>
                  <a:pt x="731520" y="1895302"/>
                </a:cubicBezTo>
                <a:cubicBezTo>
                  <a:pt x="742604" y="1867593"/>
                  <a:pt x="752151" y="1839219"/>
                  <a:pt x="764771" y="1812175"/>
                </a:cubicBezTo>
                <a:cubicBezTo>
                  <a:pt x="790973" y="1756028"/>
                  <a:pt x="847898" y="1645920"/>
                  <a:pt x="847898" y="1645920"/>
                </a:cubicBezTo>
                <a:cubicBezTo>
                  <a:pt x="893762" y="1783511"/>
                  <a:pt x="868536" y="1774337"/>
                  <a:pt x="914400" y="1645920"/>
                </a:cubicBezTo>
                <a:cubicBezTo>
                  <a:pt x="1007761" y="1384511"/>
                  <a:pt x="935487" y="1599289"/>
                  <a:pt x="980902" y="1463040"/>
                </a:cubicBezTo>
                <a:cubicBezTo>
                  <a:pt x="997527" y="1474124"/>
                  <a:pt x="1018296" y="1480688"/>
                  <a:pt x="1030778" y="1496291"/>
                </a:cubicBezTo>
                <a:cubicBezTo>
                  <a:pt x="1077446" y="1554626"/>
                  <a:pt x="1006279" y="1559877"/>
                  <a:pt x="1097280" y="1529542"/>
                </a:cubicBezTo>
                <a:cubicBezTo>
                  <a:pt x="1230670" y="1358041"/>
                  <a:pt x="1163109" y="1342001"/>
                  <a:pt x="1280160" y="1429789"/>
                </a:cubicBezTo>
                <a:cubicBezTo>
                  <a:pt x="1291244" y="1446415"/>
                  <a:pt x="1293818" y="1475747"/>
                  <a:pt x="1313411" y="1479666"/>
                </a:cubicBezTo>
                <a:cubicBezTo>
                  <a:pt x="1368092" y="1490602"/>
                  <a:pt x="1365545" y="1418091"/>
                  <a:pt x="1379913" y="1396539"/>
                </a:cubicBezTo>
                <a:cubicBezTo>
                  <a:pt x="1392955" y="1376976"/>
                  <a:pt x="1413164" y="1363288"/>
                  <a:pt x="1429789" y="1346662"/>
                </a:cubicBezTo>
                <a:cubicBezTo>
                  <a:pt x="1446415" y="1368829"/>
                  <a:pt x="1452126" y="1410104"/>
                  <a:pt x="1479666" y="1413164"/>
                </a:cubicBezTo>
                <a:cubicBezTo>
                  <a:pt x="1516614" y="1417269"/>
                  <a:pt x="1549353" y="1385154"/>
                  <a:pt x="1579418" y="1363288"/>
                </a:cubicBezTo>
                <a:cubicBezTo>
                  <a:pt x="1611110" y="1340239"/>
                  <a:pt x="1633055" y="1305965"/>
                  <a:pt x="1662546" y="1280160"/>
                </a:cubicBezTo>
                <a:cubicBezTo>
                  <a:pt x="1677583" y="1267002"/>
                  <a:pt x="1695797" y="1257993"/>
                  <a:pt x="1712422" y="1246909"/>
                </a:cubicBezTo>
                <a:cubicBezTo>
                  <a:pt x="1739527" y="1138495"/>
                  <a:pt x="1713557" y="1214940"/>
                  <a:pt x="1778924" y="1097280"/>
                </a:cubicBezTo>
                <a:cubicBezTo>
                  <a:pt x="1833630" y="998809"/>
                  <a:pt x="1784272" y="1058683"/>
                  <a:pt x="1862051" y="980902"/>
                </a:cubicBezTo>
                <a:cubicBezTo>
                  <a:pt x="1878677" y="997528"/>
                  <a:pt x="1896876" y="1012716"/>
                  <a:pt x="1911928" y="1030779"/>
                </a:cubicBezTo>
                <a:cubicBezTo>
                  <a:pt x="1924720" y="1046129"/>
                  <a:pt x="1925197" y="1080655"/>
                  <a:pt x="1945178" y="1080655"/>
                </a:cubicBezTo>
                <a:cubicBezTo>
                  <a:pt x="1962703" y="1080655"/>
                  <a:pt x="1955651" y="1047188"/>
                  <a:pt x="1961804" y="1030779"/>
                </a:cubicBezTo>
                <a:cubicBezTo>
                  <a:pt x="1972283" y="1002835"/>
                  <a:pt x="1984856" y="975698"/>
                  <a:pt x="1995055" y="947651"/>
                </a:cubicBezTo>
                <a:cubicBezTo>
                  <a:pt x="2007033" y="914712"/>
                  <a:pt x="2008864" y="877062"/>
                  <a:pt x="2028306" y="847899"/>
                </a:cubicBezTo>
                <a:lnTo>
                  <a:pt x="2061557" y="798022"/>
                </a:lnTo>
                <a:cubicBezTo>
                  <a:pt x="2072641" y="814648"/>
                  <a:pt x="2077674" y="858179"/>
                  <a:pt x="2094808" y="847899"/>
                </a:cubicBezTo>
                <a:cubicBezTo>
                  <a:pt x="2154407" y="812140"/>
                  <a:pt x="2135972" y="732317"/>
                  <a:pt x="2161309" y="681644"/>
                </a:cubicBezTo>
                <a:cubicBezTo>
                  <a:pt x="2173701" y="656860"/>
                  <a:pt x="2196500" y="638639"/>
                  <a:pt x="2211186" y="615142"/>
                </a:cubicBezTo>
                <a:cubicBezTo>
                  <a:pt x="2224321" y="594125"/>
                  <a:pt x="2233353" y="570807"/>
                  <a:pt x="2244437" y="548640"/>
                </a:cubicBezTo>
                <a:cubicBezTo>
                  <a:pt x="2261062" y="559724"/>
                  <a:pt x="2276964" y="591804"/>
                  <a:pt x="2294313" y="581891"/>
                </a:cubicBezTo>
                <a:cubicBezTo>
                  <a:pt x="2329010" y="562064"/>
                  <a:pt x="2332557" y="510397"/>
                  <a:pt x="2360815" y="482139"/>
                </a:cubicBezTo>
                <a:cubicBezTo>
                  <a:pt x="2394066" y="448888"/>
                  <a:pt x="2429111" y="417339"/>
                  <a:pt x="2460568" y="382386"/>
                </a:cubicBezTo>
                <a:cubicBezTo>
                  <a:pt x="2553367" y="279276"/>
                  <a:pt x="2465082" y="346126"/>
                  <a:pt x="2560320" y="282633"/>
                </a:cubicBezTo>
                <a:cubicBezTo>
                  <a:pt x="2571404" y="299258"/>
                  <a:pt x="2573862" y="329224"/>
                  <a:pt x="2593571" y="332509"/>
                </a:cubicBezTo>
                <a:cubicBezTo>
                  <a:pt x="2720132" y="353603"/>
                  <a:pt x="2612313" y="227620"/>
                  <a:pt x="2693324" y="349135"/>
                </a:cubicBezTo>
                <a:cubicBezTo>
                  <a:pt x="2709949" y="332510"/>
                  <a:pt x="2727899" y="317110"/>
                  <a:pt x="2743200" y="299259"/>
                </a:cubicBezTo>
                <a:cubicBezTo>
                  <a:pt x="2761233" y="278221"/>
                  <a:pt x="2772367" y="251166"/>
                  <a:pt x="2793077" y="232757"/>
                </a:cubicBezTo>
                <a:cubicBezTo>
                  <a:pt x="2822945" y="206207"/>
                  <a:pt x="2868851" y="198225"/>
                  <a:pt x="2892829" y="166255"/>
                </a:cubicBezTo>
                <a:cubicBezTo>
                  <a:pt x="2909455" y="144088"/>
                  <a:pt x="2924673" y="120791"/>
                  <a:pt x="2942706" y="99753"/>
                </a:cubicBezTo>
                <a:cubicBezTo>
                  <a:pt x="3106146" y="-90926"/>
                  <a:pt x="2888515" y="170572"/>
                  <a:pt x="3042458" y="16626"/>
                </a:cubicBezTo>
                <a:lnTo>
                  <a:pt x="3042458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6BAE481C-6988-9D4C-8126-47B27992AD2A}"/>
              </a:ext>
            </a:extLst>
          </p:cNvPr>
          <p:cNvSpPr/>
          <p:nvPr/>
        </p:nvSpPr>
        <p:spPr>
          <a:xfrm>
            <a:off x="2294313" y="3429000"/>
            <a:ext cx="2680854" cy="1966999"/>
          </a:xfrm>
          <a:custGeom>
            <a:avLst/>
            <a:gdLst>
              <a:gd name="connsiteX0" fmla="*/ 0 w 3574472"/>
              <a:gd name="connsiteY0" fmla="*/ 2826327 h 2826327"/>
              <a:gd name="connsiteX1" fmla="*/ 49876 w 3574472"/>
              <a:gd name="connsiteY1" fmla="*/ 2676698 h 2826327"/>
              <a:gd name="connsiteX2" fmla="*/ 83127 w 3574472"/>
              <a:gd name="connsiteY2" fmla="*/ 2626822 h 2826327"/>
              <a:gd name="connsiteX3" fmla="*/ 116378 w 3574472"/>
              <a:gd name="connsiteY3" fmla="*/ 2676698 h 2826327"/>
              <a:gd name="connsiteX4" fmla="*/ 182880 w 3574472"/>
              <a:gd name="connsiteY4" fmla="*/ 2576946 h 2826327"/>
              <a:gd name="connsiteX5" fmla="*/ 216131 w 3574472"/>
              <a:gd name="connsiteY5" fmla="*/ 2527069 h 2826327"/>
              <a:gd name="connsiteX6" fmla="*/ 282632 w 3574472"/>
              <a:gd name="connsiteY6" fmla="*/ 2493818 h 2826327"/>
              <a:gd name="connsiteX7" fmla="*/ 415636 w 3574472"/>
              <a:gd name="connsiteY7" fmla="*/ 2360815 h 2826327"/>
              <a:gd name="connsiteX8" fmla="*/ 465512 w 3574472"/>
              <a:gd name="connsiteY8" fmla="*/ 2310938 h 2826327"/>
              <a:gd name="connsiteX9" fmla="*/ 532014 w 3574472"/>
              <a:gd name="connsiteY9" fmla="*/ 2360815 h 2826327"/>
              <a:gd name="connsiteX10" fmla="*/ 631767 w 3574472"/>
              <a:gd name="connsiteY10" fmla="*/ 2327564 h 2826327"/>
              <a:gd name="connsiteX11" fmla="*/ 648392 w 3574472"/>
              <a:gd name="connsiteY11" fmla="*/ 2277687 h 2826327"/>
              <a:gd name="connsiteX12" fmla="*/ 714894 w 3574472"/>
              <a:gd name="connsiteY12" fmla="*/ 2177935 h 2826327"/>
              <a:gd name="connsiteX13" fmla="*/ 764771 w 3574472"/>
              <a:gd name="connsiteY13" fmla="*/ 2194560 h 2826327"/>
              <a:gd name="connsiteX14" fmla="*/ 881149 w 3574472"/>
              <a:gd name="connsiteY14" fmla="*/ 2128058 h 2826327"/>
              <a:gd name="connsiteX15" fmla="*/ 914400 w 3574472"/>
              <a:gd name="connsiteY15" fmla="*/ 2078182 h 2826327"/>
              <a:gd name="connsiteX16" fmla="*/ 964276 w 3574472"/>
              <a:gd name="connsiteY16" fmla="*/ 2028306 h 2826327"/>
              <a:gd name="connsiteX17" fmla="*/ 1014152 w 3574472"/>
              <a:gd name="connsiteY17" fmla="*/ 2044931 h 2826327"/>
              <a:gd name="connsiteX18" fmla="*/ 1064029 w 3574472"/>
              <a:gd name="connsiteY18" fmla="*/ 1978429 h 2826327"/>
              <a:gd name="connsiteX19" fmla="*/ 1113905 w 3574472"/>
              <a:gd name="connsiteY19" fmla="*/ 1928553 h 2826327"/>
              <a:gd name="connsiteX20" fmla="*/ 1147156 w 3574472"/>
              <a:gd name="connsiteY20" fmla="*/ 1878677 h 2826327"/>
              <a:gd name="connsiteX21" fmla="*/ 1263534 w 3574472"/>
              <a:gd name="connsiteY21" fmla="*/ 1828800 h 2826327"/>
              <a:gd name="connsiteX22" fmla="*/ 1330036 w 3574472"/>
              <a:gd name="connsiteY22" fmla="*/ 1778924 h 2826327"/>
              <a:gd name="connsiteX23" fmla="*/ 1413163 w 3574472"/>
              <a:gd name="connsiteY23" fmla="*/ 1712422 h 2826327"/>
              <a:gd name="connsiteX24" fmla="*/ 1546167 w 3574472"/>
              <a:gd name="connsiteY24" fmla="*/ 1928553 h 2826327"/>
              <a:gd name="connsiteX25" fmla="*/ 1596043 w 3574472"/>
              <a:gd name="connsiteY25" fmla="*/ 1895302 h 2826327"/>
              <a:gd name="connsiteX26" fmla="*/ 1629294 w 3574472"/>
              <a:gd name="connsiteY26" fmla="*/ 1845426 h 2826327"/>
              <a:gd name="connsiteX27" fmla="*/ 1729047 w 3574472"/>
              <a:gd name="connsiteY27" fmla="*/ 1762298 h 2826327"/>
              <a:gd name="connsiteX28" fmla="*/ 1812174 w 3574472"/>
              <a:gd name="connsiteY28" fmla="*/ 1745673 h 2826327"/>
              <a:gd name="connsiteX29" fmla="*/ 1862051 w 3574472"/>
              <a:gd name="connsiteY29" fmla="*/ 1712422 h 2826327"/>
              <a:gd name="connsiteX30" fmla="*/ 1961803 w 3574472"/>
              <a:gd name="connsiteY30" fmla="*/ 1629295 h 2826327"/>
              <a:gd name="connsiteX31" fmla="*/ 1995054 w 3574472"/>
              <a:gd name="connsiteY31" fmla="*/ 1579418 h 2826327"/>
              <a:gd name="connsiteX32" fmla="*/ 2061556 w 3574472"/>
              <a:gd name="connsiteY32" fmla="*/ 1679171 h 2826327"/>
              <a:gd name="connsiteX33" fmla="*/ 2144683 w 3574472"/>
              <a:gd name="connsiteY33" fmla="*/ 1596044 h 2826327"/>
              <a:gd name="connsiteX34" fmla="*/ 2194560 w 3574472"/>
              <a:gd name="connsiteY34" fmla="*/ 1562793 h 2826327"/>
              <a:gd name="connsiteX35" fmla="*/ 2244436 w 3574472"/>
              <a:gd name="connsiteY35" fmla="*/ 1629295 h 2826327"/>
              <a:gd name="connsiteX36" fmla="*/ 2277687 w 3574472"/>
              <a:gd name="connsiteY36" fmla="*/ 1679171 h 2826327"/>
              <a:gd name="connsiteX37" fmla="*/ 2310938 w 3574472"/>
              <a:gd name="connsiteY37" fmla="*/ 1629295 h 2826327"/>
              <a:gd name="connsiteX38" fmla="*/ 2360814 w 3574472"/>
              <a:gd name="connsiteY38" fmla="*/ 1562793 h 2826327"/>
              <a:gd name="connsiteX39" fmla="*/ 2427316 w 3574472"/>
              <a:gd name="connsiteY39" fmla="*/ 1463040 h 2826327"/>
              <a:gd name="connsiteX40" fmla="*/ 2477192 w 3574472"/>
              <a:gd name="connsiteY40" fmla="*/ 1529542 h 2826327"/>
              <a:gd name="connsiteX41" fmla="*/ 2510443 w 3574472"/>
              <a:gd name="connsiteY41" fmla="*/ 1479666 h 2826327"/>
              <a:gd name="connsiteX42" fmla="*/ 2543694 w 3574472"/>
              <a:gd name="connsiteY42" fmla="*/ 1396538 h 2826327"/>
              <a:gd name="connsiteX43" fmla="*/ 2576945 w 3574472"/>
              <a:gd name="connsiteY43" fmla="*/ 1263535 h 2826327"/>
              <a:gd name="connsiteX44" fmla="*/ 2593571 w 3574472"/>
              <a:gd name="connsiteY44" fmla="*/ 1213658 h 2826327"/>
              <a:gd name="connsiteX45" fmla="*/ 2626821 w 3574472"/>
              <a:gd name="connsiteY45" fmla="*/ 1163782 h 2826327"/>
              <a:gd name="connsiteX46" fmla="*/ 2643447 w 3574472"/>
              <a:gd name="connsiteY46" fmla="*/ 1064029 h 2826327"/>
              <a:gd name="connsiteX47" fmla="*/ 2676698 w 3574472"/>
              <a:gd name="connsiteY47" fmla="*/ 931026 h 2826327"/>
              <a:gd name="connsiteX48" fmla="*/ 2709949 w 3574472"/>
              <a:gd name="connsiteY48" fmla="*/ 980902 h 2826327"/>
              <a:gd name="connsiteX49" fmla="*/ 2726574 w 3574472"/>
              <a:gd name="connsiteY49" fmla="*/ 1030778 h 2826327"/>
              <a:gd name="connsiteX50" fmla="*/ 2743200 w 3574472"/>
              <a:gd name="connsiteY50" fmla="*/ 931026 h 2826327"/>
              <a:gd name="connsiteX51" fmla="*/ 2793076 w 3574472"/>
              <a:gd name="connsiteY51" fmla="*/ 814647 h 2826327"/>
              <a:gd name="connsiteX52" fmla="*/ 2842952 w 3574472"/>
              <a:gd name="connsiteY52" fmla="*/ 681644 h 2826327"/>
              <a:gd name="connsiteX53" fmla="*/ 2909454 w 3574472"/>
              <a:gd name="connsiteY53" fmla="*/ 615142 h 2826327"/>
              <a:gd name="connsiteX54" fmla="*/ 3075709 w 3574472"/>
              <a:gd name="connsiteY54" fmla="*/ 482138 h 2826327"/>
              <a:gd name="connsiteX55" fmla="*/ 3125585 w 3574472"/>
              <a:gd name="connsiteY55" fmla="*/ 415637 h 2826327"/>
              <a:gd name="connsiteX56" fmla="*/ 3258589 w 3574472"/>
              <a:gd name="connsiteY56" fmla="*/ 299258 h 2826327"/>
              <a:gd name="connsiteX57" fmla="*/ 3308465 w 3574472"/>
              <a:gd name="connsiteY57" fmla="*/ 266007 h 2826327"/>
              <a:gd name="connsiteX58" fmla="*/ 3374967 w 3574472"/>
              <a:gd name="connsiteY58" fmla="*/ 166255 h 2826327"/>
              <a:gd name="connsiteX59" fmla="*/ 3441469 w 3574472"/>
              <a:gd name="connsiteY59" fmla="*/ 116378 h 2826327"/>
              <a:gd name="connsiteX60" fmla="*/ 3491345 w 3574472"/>
              <a:gd name="connsiteY60" fmla="*/ 66502 h 2826327"/>
              <a:gd name="connsiteX61" fmla="*/ 3574472 w 3574472"/>
              <a:gd name="connsiteY61" fmla="*/ 0 h 2826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574472" h="2826327">
                <a:moveTo>
                  <a:pt x="0" y="2826327"/>
                </a:moveTo>
                <a:cubicBezTo>
                  <a:pt x="16625" y="2776451"/>
                  <a:pt x="29655" y="2725228"/>
                  <a:pt x="49876" y="2676698"/>
                </a:cubicBezTo>
                <a:cubicBezTo>
                  <a:pt x="57561" y="2658254"/>
                  <a:pt x="63146" y="2626822"/>
                  <a:pt x="83127" y="2626822"/>
                </a:cubicBezTo>
                <a:cubicBezTo>
                  <a:pt x="103108" y="2626822"/>
                  <a:pt x="105294" y="2660073"/>
                  <a:pt x="116378" y="2676698"/>
                </a:cubicBezTo>
                <a:lnTo>
                  <a:pt x="182880" y="2576946"/>
                </a:lnTo>
                <a:lnTo>
                  <a:pt x="216131" y="2527069"/>
                </a:lnTo>
                <a:cubicBezTo>
                  <a:pt x="256242" y="2406734"/>
                  <a:pt x="198187" y="2525485"/>
                  <a:pt x="282632" y="2493818"/>
                </a:cubicBezTo>
                <a:cubicBezTo>
                  <a:pt x="350344" y="2468426"/>
                  <a:pt x="373403" y="2410088"/>
                  <a:pt x="415636" y="2360815"/>
                </a:cubicBezTo>
                <a:cubicBezTo>
                  <a:pt x="430937" y="2342963"/>
                  <a:pt x="448887" y="2327564"/>
                  <a:pt x="465512" y="2310938"/>
                </a:cubicBezTo>
                <a:cubicBezTo>
                  <a:pt x="487679" y="2327564"/>
                  <a:pt x="512421" y="2341222"/>
                  <a:pt x="532014" y="2360815"/>
                </a:cubicBezTo>
                <a:cubicBezTo>
                  <a:pt x="596712" y="2425513"/>
                  <a:pt x="531893" y="2452406"/>
                  <a:pt x="631767" y="2327564"/>
                </a:cubicBezTo>
                <a:cubicBezTo>
                  <a:pt x="637309" y="2310938"/>
                  <a:pt x="639881" y="2293007"/>
                  <a:pt x="648392" y="2277687"/>
                </a:cubicBezTo>
                <a:cubicBezTo>
                  <a:pt x="667799" y="2242754"/>
                  <a:pt x="714894" y="2177935"/>
                  <a:pt x="714894" y="2177935"/>
                </a:cubicBezTo>
                <a:cubicBezTo>
                  <a:pt x="731520" y="2183477"/>
                  <a:pt x="747246" y="2194560"/>
                  <a:pt x="764771" y="2194560"/>
                </a:cubicBezTo>
                <a:cubicBezTo>
                  <a:pt x="824781" y="2194560"/>
                  <a:pt x="845267" y="2171116"/>
                  <a:pt x="881149" y="2128058"/>
                </a:cubicBezTo>
                <a:cubicBezTo>
                  <a:pt x="893941" y="2112708"/>
                  <a:pt x="901608" y="2093532"/>
                  <a:pt x="914400" y="2078182"/>
                </a:cubicBezTo>
                <a:cubicBezTo>
                  <a:pt x="929452" y="2060120"/>
                  <a:pt x="947651" y="2044931"/>
                  <a:pt x="964276" y="2028306"/>
                </a:cubicBezTo>
                <a:cubicBezTo>
                  <a:pt x="980901" y="2033848"/>
                  <a:pt x="998478" y="2052768"/>
                  <a:pt x="1014152" y="2044931"/>
                </a:cubicBezTo>
                <a:cubicBezTo>
                  <a:pt x="1038936" y="2032539"/>
                  <a:pt x="1045996" y="1999467"/>
                  <a:pt x="1064029" y="1978429"/>
                </a:cubicBezTo>
                <a:cubicBezTo>
                  <a:pt x="1079330" y="1960578"/>
                  <a:pt x="1098853" y="1946615"/>
                  <a:pt x="1113905" y="1928553"/>
                </a:cubicBezTo>
                <a:cubicBezTo>
                  <a:pt x="1126697" y="1913203"/>
                  <a:pt x="1133027" y="1892806"/>
                  <a:pt x="1147156" y="1878677"/>
                </a:cubicBezTo>
                <a:cubicBezTo>
                  <a:pt x="1185427" y="1840406"/>
                  <a:pt x="1212659" y="1841519"/>
                  <a:pt x="1263534" y="1828800"/>
                </a:cubicBezTo>
                <a:cubicBezTo>
                  <a:pt x="1285701" y="1812175"/>
                  <a:pt x="1310443" y="1798517"/>
                  <a:pt x="1330036" y="1778924"/>
                </a:cubicBezTo>
                <a:cubicBezTo>
                  <a:pt x="1405237" y="1703723"/>
                  <a:pt x="1316064" y="1744788"/>
                  <a:pt x="1413163" y="1712422"/>
                </a:cubicBezTo>
                <a:cubicBezTo>
                  <a:pt x="1526664" y="1882672"/>
                  <a:pt x="1486108" y="1808435"/>
                  <a:pt x="1546167" y="1928553"/>
                </a:cubicBezTo>
                <a:cubicBezTo>
                  <a:pt x="1562792" y="1917469"/>
                  <a:pt x="1581914" y="1909431"/>
                  <a:pt x="1596043" y="1895302"/>
                </a:cubicBezTo>
                <a:cubicBezTo>
                  <a:pt x="1610172" y="1881173"/>
                  <a:pt x="1616502" y="1860776"/>
                  <a:pt x="1629294" y="1845426"/>
                </a:cubicBezTo>
                <a:cubicBezTo>
                  <a:pt x="1648895" y="1821905"/>
                  <a:pt x="1697344" y="1774187"/>
                  <a:pt x="1729047" y="1762298"/>
                </a:cubicBezTo>
                <a:cubicBezTo>
                  <a:pt x="1755506" y="1752376"/>
                  <a:pt x="1784465" y="1751215"/>
                  <a:pt x="1812174" y="1745673"/>
                </a:cubicBezTo>
                <a:cubicBezTo>
                  <a:pt x="1828800" y="1734589"/>
                  <a:pt x="1846701" y="1725214"/>
                  <a:pt x="1862051" y="1712422"/>
                </a:cubicBezTo>
                <a:cubicBezTo>
                  <a:pt x="1990067" y="1605743"/>
                  <a:pt x="1837965" y="1711855"/>
                  <a:pt x="1961803" y="1629295"/>
                </a:cubicBezTo>
                <a:cubicBezTo>
                  <a:pt x="1972887" y="1612669"/>
                  <a:pt x="1977182" y="1570482"/>
                  <a:pt x="1995054" y="1579418"/>
                </a:cubicBezTo>
                <a:cubicBezTo>
                  <a:pt x="2030798" y="1597290"/>
                  <a:pt x="2061556" y="1679171"/>
                  <a:pt x="2061556" y="1679171"/>
                </a:cubicBezTo>
                <a:cubicBezTo>
                  <a:pt x="2194563" y="1590499"/>
                  <a:pt x="2033843" y="1706883"/>
                  <a:pt x="2144683" y="1596044"/>
                </a:cubicBezTo>
                <a:cubicBezTo>
                  <a:pt x="2158812" y="1581915"/>
                  <a:pt x="2177934" y="1573877"/>
                  <a:pt x="2194560" y="1562793"/>
                </a:cubicBezTo>
                <a:cubicBezTo>
                  <a:pt x="2211185" y="1584960"/>
                  <a:pt x="2228330" y="1606747"/>
                  <a:pt x="2244436" y="1629295"/>
                </a:cubicBezTo>
                <a:cubicBezTo>
                  <a:pt x="2256050" y="1645554"/>
                  <a:pt x="2257706" y="1679171"/>
                  <a:pt x="2277687" y="1679171"/>
                </a:cubicBezTo>
                <a:cubicBezTo>
                  <a:pt x="2297668" y="1679171"/>
                  <a:pt x="2299324" y="1645554"/>
                  <a:pt x="2310938" y="1629295"/>
                </a:cubicBezTo>
                <a:cubicBezTo>
                  <a:pt x="2327044" y="1606747"/>
                  <a:pt x="2344924" y="1585493"/>
                  <a:pt x="2360814" y="1562793"/>
                </a:cubicBezTo>
                <a:cubicBezTo>
                  <a:pt x="2383731" y="1530054"/>
                  <a:pt x="2427316" y="1463040"/>
                  <a:pt x="2427316" y="1463040"/>
                </a:cubicBezTo>
                <a:cubicBezTo>
                  <a:pt x="2443941" y="1485207"/>
                  <a:pt x="2450021" y="1524108"/>
                  <a:pt x="2477192" y="1529542"/>
                </a:cubicBezTo>
                <a:cubicBezTo>
                  <a:pt x="2496785" y="1533461"/>
                  <a:pt x="2501507" y="1497538"/>
                  <a:pt x="2510443" y="1479666"/>
                </a:cubicBezTo>
                <a:cubicBezTo>
                  <a:pt x="2523790" y="1452973"/>
                  <a:pt x="2534917" y="1425062"/>
                  <a:pt x="2543694" y="1396538"/>
                </a:cubicBezTo>
                <a:cubicBezTo>
                  <a:pt x="2557133" y="1352860"/>
                  <a:pt x="2562494" y="1306889"/>
                  <a:pt x="2576945" y="1263535"/>
                </a:cubicBezTo>
                <a:cubicBezTo>
                  <a:pt x="2582487" y="1246909"/>
                  <a:pt x="2585734" y="1229333"/>
                  <a:pt x="2593571" y="1213658"/>
                </a:cubicBezTo>
                <a:cubicBezTo>
                  <a:pt x="2602507" y="1195786"/>
                  <a:pt x="2615738" y="1180407"/>
                  <a:pt x="2626821" y="1163782"/>
                </a:cubicBezTo>
                <a:cubicBezTo>
                  <a:pt x="2632363" y="1130531"/>
                  <a:pt x="2636384" y="1096990"/>
                  <a:pt x="2643447" y="1064029"/>
                </a:cubicBezTo>
                <a:cubicBezTo>
                  <a:pt x="2653022" y="1019345"/>
                  <a:pt x="2676698" y="931026"/>
                  <a:pt x="2676698" y="931026"/>
                </a:cubicBezTo>
                <a:cubicBezTo>
                  <a:pt x="2687782" y="947651"/>
                  <a:pt x="2701013" y="963030"/>
                  <a:pt x="2709949" y="980902"/>
                </a:cubicBezTo>
                <a:cubicBezTo>
                  <a:pt x="2717786" y="996576"/>
                  <a:pt x="2716853" y="1045359"/>
                  <a:pt x="2726574" y="1030778"/>
                </a:cubicBezTo>
                <a:cubicBezTo>
                  <a:pt x="2745273" y="1002730"/>
                  <a:pt x="2736589" y="964081"/>
                  <a:pt x="2743200" y="931026"/>
                </a:cubicBezTo>
                <a:cubicBezTo>
                  <a:pt x="2758537" y="854340"/>
                  <a:pt x="2752514" y="875490"/>
                  <a:pt x="2793076" y="814647"/>
                </a:cubicBezTo>
                <a:cubicBezTo>
                  <a:pt x="2805693" y="764178"/>
                  <a:pt x="2810350" y="725114"/>
                  <a:pt x="2842952" y="681644"/>
                </a:cubicBezTo>
                <a:cubicBezTo>
                  <a:pt x="2861762" y="656565"/>
                  <a:pt x="2889870" y="639622"/>
                  <a:pt x="2909454" y="615142"/>
                </a:cubicBezTo>
                <a:cubicBezTo>
                  <a:pt x="3018837" y="478413"/>
                  <a:pt x="2917486" y="534879"/>
                  <a:pt x="3075709" y="482138"/>
                </a:cubicBezTo>
                <a:cubicBezTo>
                  <a:pt x="3092334" y="459971"/>
                  <a:pt x="3107552" y="436675"/>
                  <a:pt x="3125585" y="415637"/>
                </a:cubicBezTo>
                <a:cubicBezTo>
                  <a:pt x="3162500" y="372569"/>
                  <a:pt x="3214531" y="332301"/>
                  <a:pt x="3258589" y="299258"/>
                </a:cubicBezTo>
                <a:cubicBezTo>
                  <a:pt x="3274574" y="287269"/>
                  <a:pt x="3291840" y="277091"/>
                  <a:pt x="3308465" y="266007"/>
                </a:cubicBezTo>
                <a:cubicBezTo>
                  <a:pt x="3330632" y="232756"/>
                  <a:pt x="3342997" y="190233"/>
                  <a:pt x="3374967" y="166255"/>
                </a:cubicBezTo>
                <a:cubicBezTo>
                  <a:pt x="3397134" y="149629"/>
                  <a:pt x="3420431" y="134411"/>
                  <a:pt x="3441469" y="116378"/>
                </a:cubicBezTo>
                <a:cubicBezTo>
                  <a:pt x="3459320" y="101077"/>
                  <a:pt x="3473283" y="81554"/>
                  <a:pt x="3491345" y="66502"/>
                </a:cubicBezTo>
                <a:cubicBezTo>
                  <a:pt x="3617181" y="-38362"/>
                  <a:pt x="3477735" y="96737"/>
                  <a:pt x="3574472" y="0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9928525A-D518-1747-8A3A-01AD87029893}"/>
              </a:ext>
            </a:extLst>
          </p:cNvPr>
          <p:cNvSpPr/>
          <p:nvPr/>
        </p:nvSpPr>
        <p:spPr>
          <a:xfrm>
            <a:off x="2256815" y="3299927"/>
            <a:ext cx="1458974" cy="2071135"/>
          </a:xfrm>
          <a:custGeom>
            <a:avLst/>
            <a:gdLst>
              <a:gd name="connsiteX0" fmla="*/ 33372 w 1945299"/>
              <a:gd name="connsiteY0" fmla="*/ 2975957 h 2975957"/>
              <a:gd name="connsiteX1" fmla="*/ 121 w 1945299"/>
              <a:gd name="connsiteY1" fmla="*/ 2859578 h 2975957"/>
              <a:gd name="connsiteX2" fmla="*/ 33372 w 1945299"/>
              <a:gd name="connsiteY2" fmla="*/ 2660073 h 2975957"/>
              <a:gd name="connsiteX3" fmla="*/ 66623 w 1945299"/>
              <a:gd name="connsiteY3" fmla="*/ 2709949 h 2975957"/>
              <a:gd name="connsiteX4" fmla="*/ 83249 w 1945299"/>
              <a:gd name="connsiteY4" fmla="*/ 2759826 h 2975957"/>
              <a:gd name="connsiteX5" fmla="*/ 99874 w 1945299"/>
              <a:gd name="connsiteY5" fmla="*/ 2626822 h 2975957"/>
              <a:gd name="connsiteX6" fmla="*/ 149750 w 1945299"/>
              <a:gd name="connsiteY6" fmla="*/ 2477193 h 2975957"/>
              <a:gd name="connsiteX7" fmla="*/ 199627 w 1945299"/>
              <a:gd name="connsiteY7" fmla="*/ 2227811 h 2975957"/>
              <a:gd name="connsiteX8" fmla="*/ 249503 w 1945299"/>
              <a:gd name="connsiteY8" fmla="*/ 1995055 h 2975957"/>
              <a:gd name="connsiteX9" fmla="*/ 299379 w 1945299"/>
              <a:gd name="connsiteY9" fmla="*/ 1945178 h 2975957"/>
              <a:gd name="connsiteX10" fmla="*/ 332630 w 1945299"/>
              <a:gd name="connsiteY10" fmla="*/ 1862051 h 2975957"/>
              <a:gd name="connsiteX11" fmla="*/ 349256 w 1945299"/>
              <a:gd name="connsiteY11" fmla="*/ 1762298 h 2975957"/>
              <a:gd name="connsiteX12" fmla="*/ 365881 w 1945299"/>
              <a:gd name="connsiteY12" fmla="*/ 1679171 h 2975957"/>
              <a:gd name="connsiteX13" fmla="*/ 415758 w 1945299"/>
              <a:gd name="connsiteY13" fmla="*/ 1745673 h 2975957"/>
              <a:gd name="connsiteX14" fmla="*/ 449009 w 1945299"/>
              <a:gd name="connsiteY14" fmla="*/ 1662546 h 2975957"/>
              <a:gd name="connsiteX15" fmla="*/ 498885 w 1945299"/>
              <a:gd name="connsiteY15" fmla="*/ 1546167 h 2975957"/>
              <a:gd name="connsiteX16" fmla="*/ 582012 w 1945299"/>
              <a:gd name="connsiteY16" fmla="*/ 1429789 h 2975957"/>
              <a:gd name="connsiteX17" fmla="*/ 615263 w 1945299"/>
              <a:gd name="connsiteY17" fmla="*/ 1346662 h 2975957"/>
              <a:gd name="connsiteX18" fmla="*/ 648514 w 1945299"/>
              <a:gd name="connsiteY18" fmla="*/ 1197033 h 2975957"/>
              <a:gd name="connsiteX19" fmla="*/ 665139 w 1945299"/>
              <a:gd name="connsiteY19" fmla="*/ 1130531 h 2975957"/>
              <a:gd name="connsiteX20" fmla="*/ 715016 w 1945299"/>
              <a:gd name="connsiteY20" fmla="*/ 1246909 h 2975957"/>
              <a:gd name="connsiteX21" fmla="*/ 731641 w 1945299"/>
              <a:gd name="connsiteY21" fmla="*/ 1296786 h 2975957"/>
              <a:gd name="connsiteX22" fmla="*/ 798143 w 1945299"/>
              <a:gd name="connsiteY22" fmla="*/ 1163782 h 2975957"/>
              <a:gd name="connsiteX23" fmla="*/ 831394 w 1945299"/>
              <a:gd name="connsiteY23" fmla="*/ 1097280 h 2975957"/>
              <a:gd name="connsiteX24" fmla="*/ 864645 w 1945299"/>
              <a:gd name="connsiteY24" fmla="*/ 1030778 h 2975957"/>
              <a:gd name="connsiteX25" fmla="*/ 881270 w 1945299"/>
              <a:gd name="connsiteY25" fmla="*/ 980902 h 2975957"/>
              <a:gd name="connsiteX26" fmla="*/ 947772 w 1945299"/>
              <a:gd name="connsiteY26" fmla="*/ 997527 h 2975957"/>
              <a:gd name="connsiteX27" fmla="*/ 964398 w 1945299"/>
              <a:gd name="connsiteY27" fmla="*/ 1047404 h 2975957"/>
              <a:gd name="connsiteX28" fmla="*/ 997649 w 1945299"/>
              <a:gd name="connsiteY28" fmla="*/ 980902 h 2975957"/>
              <a:gd name="connsiteX29" fmla="*/ 1014274 w 1945299"/>
              <a:gd name="connsiteY29" fmla="*/ 931026 h 2975957"/>
              <a:gd name="connsiteX30" fmla="*/ 1030899 w 1945299"/>
              <a:gd name="connsiteY30" fmla="*/ 847898 h 2975957"/>
              <a:gd name="connsiteX31" fmla="*/ 1080776 w 1945299"/>
              <a:gd name="connsiteY31" fmla="*/ 764771 h 2975957"/>
              <a:gd name="connsiteX32" fmla="*/ 1147278 w 1945299"/>
              <a:gd name="connsiteY32" fmla="*/ 648393 h 2975957"/>
              <a:gd name="connsiteX33" fmla="*/ 1230405 w 1945299"/>
              <a:gd name="connsiteY33" fmla="*/ 698269 h 2975957"/>
              <a:gd name="connsiteX34" fmla="*/ 1263656 w 1945299"/>
              <a:gd name="connsiteY34" fmla="*/ 764771 h 2975957"/>
              <a:gd name="connsiteX35" fmla="*/ 1280281 w 1945299"/>
              <a:gd name="connsiteY35" fmla="*/ 814647 h 2975957"/>
              <a:gd name="connsiteX36" fmla="*/ 1313532 w 1945299"/>
              <a:gd name="connsiteY36" fmla="*/ 714895 h 2975957"/>
              <a:gd name="connsiteX37" fmla="*/ 1346783 w 1945299"/>
              <a:gd name="connsiteY37" fmla="*/ 565266 h 2975957"/>
              <a:gd name="connsiteX38" fmla="*/ 1363409 w 1945299"/>
              <a:gd name="connsiteY38" fmla="*/ 498764 h 2975957"/>
              <a:gd name="connsiteX39" fmla="*/ 1413285 w 1945299"/>
              <a:gd name="connsiteY39" fmla="*/ 448887 h 2975957"/>
              <a:gd name="connsiteX40" fmla="*/ 1446536 w 1945299"/>
              <a:gd name="connsiteY40" fmla="*/ 382386 h 2975957"/>
              <a:gd name="connsiteX41" fmla="*/ 1463161 w 1945299"/>
              <a:gd name="connsiteY41" fmla="*/ 315884 h 2975957"/>
              <a:gd name="connsiteX42" fmla="*/ 1529663 w 1945299"/>
              <a:gd name="connsiteY42" fmla="*/ 199506 h 2975957"/>
              <a:gd name="connsiteX43" fmla="*/ 1579539 w 1945299"/>
              <a:gd name="connsiteY43" fmla="*/ 266007 h 2975957"/>
              <a:gd name="connsiteX44" fmla="*/ 1729169 w 1945299"/>
              <a:gd name="connsiteY44" fmla="*/ 166255 h 2975957"/>
              <a:gd name="connsiteX45" fmla="*/ 1779045 w 1945299"/>
              <a:gd name="connsiteY45" fmla="*/ 149629 h 2975957"/>
              <a:gd name="connsiteX46" fmla="*/ 1795670 w 1945299"/>
              <a:gd name="connsiteY46" fmla="*/ 199506 h 2975957"/>
              <a:gd name="connsiteX47" fmla="*/ 1845547 w 1945299"/>
              <a:gd name="connsiteY47" fmla="*/ 133004 h 2975957"/>
              <a:gd name="connsiteX48" fmla="*/ 1895423 w 1945299"/>
              <a:gd name="connsiteY48" fmla="*/ 83127 h 2975957"/>
              <a:gd name="connsiteX49" fmla="*/ 1945299 w 1945299"/>
              <a:gd name="connsiteY49" fmla="*/ 0 h 2975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945299" h="2975957">
                <a:moveTo>
                  <a:pt x="33372" y="2975957"/>
                </a:moveTo>
                <a:cubicBezTo>
                  <a:pt x="22288" y="2937164"/>
                  <a:pt x="2995" y="2899821"/>
                  <a:pt x="121" y="2859578"/>
                </a:cubicBezTo>
                <a:cubicBezTo>
                  <a:pt x="-2049" y="2829193"/>
                  <a:pt x="25498" y="2699444"/>
                  <a:pt x="33372" y="2660073"/>
                </a:cubicBezTo>
                <a:cubicBezTo>
                  <a:pt x="44456" y="2676698"/>
                  <a:pt x="57687" y="2692077"/>
                  <a:pt x="66623" y="2709949"/>
                </a:cubicBezTo>
                <a:cubicBezTo>
                  <a:pt x="74460" y="2725624"/>
                  <a:pt x="76740" y="2776098"/>
                  <a:pt x="83249" y="2759826"/>
                </a:cubicBezTo>
                <a:cubicBezTo>
                  <a:pt x="99843" y="2718342"/>
                  <a:pt x="92529" y="2670894"/>
                  <a:pt x="99874" y="2626822"/>
                </a:cubicBezTo>
                <a:cubicBezTo>
                  <a:pt x="115097" y="2535479"/>
                  <a:pt x="119297" y="2576166"/>
                  <a:pt x="149750" y="2477193"/>
                </a:cubicBezTo>
                <a:cubicBezTo>
                  <a:pt x="186779" y="2356849"/>
                  <a:pt x="181448" y="2345974"/>
                  <a:pt x="199627" y="2227811"/>
                </a:cubicBezTo>
                <a:cubicBezTo>
                  <a:pt x="204903" y="2193517"/>
                  <a:pt x="233646" y="2010912"/>
                  <a:pt x="249503" y="1995055"/>
                </a:cubicBezTo>
                <a:lnTo>
                  <a:pt x="299379" y="1945178"/>
                </a:lnTo>
                <a:cubicBezTo>
                  <a:pt x="310463" y="1917469"/>
                  <a:pt x="324778" y="1890843"/>
                  <a:pt x="332630" y="1862051"/>
                </a:cubicBezTo>
                <a:cubicBezTo>
                  <a:pt x="341500" y="1829529"/>
                  <a:pt x="343226" y="1795464"/>
                  <a:pt x="349256" y="1762298"/>
                </a:cubicBezTo>
                <a:cubicBezTo>
                  <a:pt x="354311" y="1734496"/>
                  <a:pt x="360339" y="1706880"/>
                  <a:pt x="365881" y="1679171"/>
                </a:cubicBezTo>
                <a:cubicBezTo>
                  <a:pt x="382507" y="1701338"/>
                  <a:pt x="388587" y="1751107"/>
                  <a:pt x="415758" y="1745673"/>
                </a:cubicBezTo>
                <a:cubicBezTo>
                  <a:pt x="445022" y="1739820"/>
                  <a:pt x="439572" y="1690858"/>
                  <a:pt x="449009" y="1662546"/>
                </a:cubicBezTo>
                <a:cubicBezTo>
                  <a:pt x="484796" y="1555186"/>
                  <a:pt x="440441" y="1633834"/>
                  <a:pt x="498885" y="1546167"/>
                </a:cubicBezTo>
                <a:cubicBezTo>
                  <a:pt x="537523" y="1391613"/>
                  <a:pt x="478685" y="1567558"/>
                  <a:pt x="582012" y="1429789"/>
                </a:cubicBezTo>
                <a:cubicBezTo>
                  <a:pt x="599918" y="1405914"/>
                  <a:pt x="605826" y="1374974"/>
                  <a:pt x="615263" y="1346662"/>
                </a:cubicBezTo>
                <a:cubicBezTo>
                  <a:pt x="628781" y="1306109"/>
                  <a:pt x="639728" y="1236573"/>
                  <a:pt x="648514" y="1197033"/>
                </a:cubicBezTo>
                <a:cubicBezTo>
                  <a:pt x="653471" y="1174728"/>
                  <a:pt x="659597" y="1152698"/>
                  <a:pt x="665139" y="1130531"/>
                </a:cubicBezTo>
                <a:cubicBezTo>
                  <a:pt x="704134" y="1247512"/>
                  <a:pt x="653377" y="1103082"/>
                  <a:pt x="715016" y="1246909"/>
                </a:cubicBezTo>
                <a:cubicBezTo>
                  <a:pt x="721919" y="1263017"/>
                  <a:pt x="726099" y="1280160"/>
                  <a:pt x="731641" y="1296786"/>
                </a:cubicBezTo>
                <a:lnTo>
                  <a:pt x="798143" y="1163782"/>
                </a:lnTo>
                <a:lnTo>
                  <a:pt x="831394" y="1097280"/>
                </a:lnTo>
                <a:cubicBezTo>
                  <a:pt x="842478" y="1075113"/>
                  <a:pt x="856808" y="1054290"/>
                  <a:pt x="864645" y="1030778"/>
                </a:cubicBezTo>
                <a:lnTo>
                  <a:pt x="881270" y="980902"/>
                </a:lnTo>
                <a:cubicBezTo>
                  <a:pt x="903437" y="986444"/>
                  <a:pt x="929929" y="983253"/>
                  <a:pt x="947772" y="997527"/>
                </a:cubicBezTo>
                <a:cubicBezTo>
                  <a:pt x="961457" y="1008475"/>
                  <a:pt x="947772" y="1052946"/>
                  <a:pt x="964398" y="1047404"/>
                </a:cubicBezTo>
                <a:cubicBezTo>
                  <a:pt x="987910" y="1039567"/>
                  <a:pt x="987886" y="1003682"/>
                  <a:pt x="997649" y="980902"/>
                </a:cubicBezTo>
                <a:cubicBezTo>
                  <a:pt x="1004552" y="964794"/>
                  <a:pt x="1010024" y="948027"/>
                  <a:pt x="1014274" y="931026"/>
                </a:cubicBezTo>
                <a:cubicBezTo>
                  <a:pt x="1021127" y="903612"/>
                  <a:pt x="1020404" y="874135"/>
                  <a:pt x="1030899" y="847898"/>
                </a:cubicBezTo>
                <a:cubicBezTo>
                  <a:pt x="1042900" y="817895"/>
                  <a:pt x="1064150" y="792480"/>
                  <a:pt x="1080776" y="764771"/>
                </a:cubicBezTo>
                <a:cubicBezTo>
                  <a:pt x="1087061" y="739631"/>
                  <a:pt x="1097752" y="648393"/>
                  <a:pt x="1147278" y="648393"/>
                </a:cubicBezTo>
                <a:cubicBezTo>
                  <a:pt x="1179592" y="648393"/>
                  <a:pt x="1202696" y="681644"/>
                  <a:pt x="1230405" y="698269"/>
                </a:cubicBezTo>
                <a:cubicBezTo>
                  <a:pt x="1241489" y="720436"/>
                  <a:pt x="1253893" y="741991"/>
                  <a:pt x="1263656" y="764771"/>
                </a:cubicBezTo>
                <a:cubicBezTo>
                  <a:pt x="1270559" y="780879"/>
                  <a:pt x="1267889" y="827039"/>
                  <a:pt x="1280281" y="814647"/>
                </a:cubicBezTo>
                <a:cubicBezTo>
                  <a:pt x="1305065" y="789863"/>
                  <a:pt x="1305031" y="748898"/>
                  <a:pt x="1313532" y="714895"/>
                </a:cubicBezTo>
                <a:cubicBezTo>
                  <a:pt x="1354079" y="552710"/>
                  <a:pt x="1304570" y="755226"/>
                  <a:pt x="1346783" y="565266"/>
                </a:cubicBezTo>
                <a:cubicBezTo>
                  <a:pt x="1351740" y="542961"/>
                  <a:pt x="1352072" y="518603"/>
                  <a:pt x="1363409" y="498764"/>
                </a:cubicBezTo>
                <a:cubicBezTo>
                  <a:pt x="1375074" y="478350"/>
                  <a:pt x="1399619" y="468020"/>
                  <a:pt x="1413285" y="448887"/>
                </a:cubicBezTo>
                <a:cubicBezTo>
                  <a:pt x="1427690" y="428720"/>
                  <a:pt x="1435452" y="404553"/>
                  <a:pt x="1446536" y="382386"/>
                </a:cubicBezTo>
                <a:cubicBezTo>
                  <a:pt x="1452078" y="360219"/>
                  <a:pt x="1455138" y="337279"/>
                  <a:pt x="1463161" y="315884"/>
                </a:cubicBezTo>
                <a:cubicBezTo>
                  <a:pt x="1481241" y="267670"/>
                  <a:pt x="1502100" y="240850"/>
                  <a:pt x="1529663" y="199506"/>
                </a:cubicBezTo>
                <a:cubicBezTo>
                  <a:pt x="1546288" y="221673"/>
                  <a:pt x="1552658" y="259287"/>
                  <a:pt x="1579539" y="266007"/>
                </a:cubicBezTo>
                <a:cubicBezTo>
                  <a:pt x="1640831" y="281330"/>
                  <a:pt x="1695078" y="190606"/>
                  <a:pt x="1729169" y="166255"/>
                </a:cubicBezTo>
                <a:cubicBezTo>
                  <a:pt x="1743429" y="156069"/>
                  <a:pt x="1762420" y="155171"/>
                  <a:pt x="1779045" y="149629"/>
                </a:cubicBezTo>
                <a:cubicBezTo>
                  <a:pt x="1784587" y="166255"/>
                  <a:pt x="1778668" y="203756"/>
                  <a:pt x="1795670" y="199506"/>
                </a:cubicBezTo>
                <a:cubicBezTo>
                  <a:pt x="1822552" y="192786"/>
                  <a:pt x="1827514" y="154042"/>
                  <a:pt x="1845547" y="133004"/>
                </a:cubicBezTo>
                <a:cubicBezTo>
                  <a:pt x="1860848" y="115152"/>
                  <a:pt x="1878798" y="99753"/>
                  <a:pt x="1895423" y="83127"/>
                </a:cubicBezTo>
                <a:cubicBezTo>
                  <a:pt x="1917006" y="18381"/>
                  <a:pt x="1899657" y="45643"/>
                  <a:pt x="1945299" y="0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Freeform 23">
            <a:extLst>
              <a:ext uri="{FF2B5EF4-FFF2-40B4-BE49-F238E27FC236}">
                <a16:creationId xmlns:a16="http://schemas.microsoft.com/office/drawing/2014/main" id="{520AB475-A7E4-1745-9E49-CA29D5DCB254}"/>
              </a:ext>
            </a:extLst>
          </p:cNvPr>
          <p:cNvSpPr/>
          <p:nvPr/>
        </p:nvSpPr>
        <p:spPr>
          <a:xfrm>
            <a:off x="2294313" y="3246567"/>
            <a:ext cx="2132214" cy="2186840"/>
          </a:xfrm>
          <a:custGeom>
            <a:avLst/>
            <a:gdLst>
              <a:gd name="connsiteX0" fmla="*/ 0 w 2842952"/>
              <a:gd name="connsiteY0" fmla="*/ 3142211 h 3142211"/>
              <a:gd name="connsiteX1" fmla="*/ 83127 w 2842952"/>
              <a:gd name="connsiteY1" fmla="*/ 2959331 h 3142211"/>
              <a:gd name="connsiteX2" fmla="*/ 133003 w 2842952"/>
              <a:gd name="connsiteY2" fmla="*/ 2992582 h 3142211"/>
              <a:gd name="connsiteX3" fmla="*/ 166254 w 2842952"/>
              <a:gd name="connsiteY3" fmla="*/ 3075709 h 3142211"/>
              <a:gd name="connsiteX4" fmla="*/ 216131 w 2842952"/>
              <a:gd name="connsiteY4" fmla="*/ 3059084 h 3142211"/>
              <a:gd name="connsiteX5" fmla="*/ 332509 w 2842952"/>
              <a:gd name="connsiteY5" fmla="*/ 2975956 h 3142211"/>
              <a:gd name="connsiteX6" fmla="*/ 382385 w 2842952"/>
              <a:gd name="connsiteY6" fmla="*/ 2959331 h 3142211"/>
              <a:gd name="connsiteX7" fmla="*/ 465512 w 2842952"/>
              <a:gd name="connsiteY7" fmla="*/ 3059084 h 3142211"/>
              <a:gd name="connsiteX8" fmla="*/ 498763 w 2842952"/>
              <a:gd name="connsiteY8" fmla="*/ 3125585 h 3142211"/>
              <a:gd name="connsiteX9" fmla="*/ 565265 w 2842952"/>
              <a:gd name="connsiteY9" fmla="*/ 3092334 h 3142211"/>
              <a:gd name="connsiteX10" fmla="*/ 615141 w 2842952"/>
              <a:gd name="connsiteY10" fmla="*/ 3025833 h 3142211"/>
              <a:gd name="connsiteX11" fmla="*/ 731520 w 2842952"/>
              <a:gd name="connsiteY11" fmla="*/ 3108960 h 3142211"/>
              <a:gd name="connsiteX12" fmla="*/ 814647 w 2842952"/>
              <a:gd name="connsiteY12" fmla="*/ 3025833 h 3142211"/>
              <a:gd name="connsiteX13" fmla="*/ 881149 w 2842952"/>
              <a:gd name="connsiteY13" fmla="*/ 2926080 h 3142211"/>
              <a:gd name="connsiteX14" fmla="*/ 997527 w 2842952"/>
              <a:gd name="connsiteY14" fmla="*/ 3042458 h 3142211"/>
              <a:gd name="connsiteX15" fmla="*/ 1014152 w 2842952"/>
              <a:gd name="connsiteY15" fmla="*/ 2959331 h 3142211"/>
              <a:gd name="connsiteX16" fmla="*/ 1047403 w 2842952"/>
              <a:gd name="connsiteY16" fmla="*/ 2892829 h 3142211"/>
              <a:gd name="connsiteX17" fmla="*/ 1080654 w 2842952"/>
              <a:gd name="connsiteY17" fmla="*/ 2793076 h 3142211"/>
              <a:gd name="connsiteX18" fmla="*/ 1130531 w 2842952"/>
              <a:gd name="connsiteY18" fmla="*/ 2610196 h 3142211"/>
              <a:gd name="connsiteX19" fmla="*/ 1180407 w 2842952"/>
              <a:gd name="connsiteY19" fmla="*/ 2660073 h 3142211"/>
              <a:gd name="connsiteX20" fmla="*/ 1197032 w 2842952"/>
              <a:gd name="connsiteY20" fmla="*/ 2709949 h 3142211"/>
              <a:gd name="connsiteX21" fmla="*/ 1246909 w 2842952"/>
              <a:gd name="connsiteY21" fmla="*/ 2493818 h 3142211"/>
              <a:gd name="connsiteX22" fmla="*/ 1263534 w 2842952"/>
              <a:gd name="connsiteY22" fmla="*/ 2443942 h 3142211"/>
              <a:gd name="connsiteX23" fmla="*/ 1313411 w 2842952"/>
              <a:gd name="connsiteY23" fmla="*/ 2477193 h 3142211"/>
              <a:gd name="connsiteX24" fmla="*/ 1330036 w 2842952"/>
              <a:gd name="connsiteY24" fmla="*/ 2377440 h 3142211"/>
              <a:gd name="connsiteX25" fmla="*/ 1346661 w 2842952"/>
              <a:gd name="connsiteY25" fmla="*/ 2177934 h 3142211"/>
              <a:gd name="connsiteX26" fmla="*/ 1379912 w 2842952"/>
              <a:gd name="connsiteY26" fmla="*/ 2011680 h 3142211"/>
              <a:gd name="connsiteX27" fmla="*/ 1396538 w 2842952"/>
              <a:gd name="connsiteY27" fmla="*/ 1945178 h 3142211"/>
              <a:gd name="connsiteX28" fmla="*/ 1463040 w 2842952"/>
              <a:gd name="connsiteY28" fmla="*/ 1778924 h 3142211"/>
              <a:gd name="connsiteX29" fmla="*/ 1529541 w 2842952"/>
              <a:gd name="connsiteY29" fmla="*/ 1679171 h 3142211"/>
              <a:gd name="connsiteX30" fmla="*/ 1579418 w 2842952"/>
              <a:gd name="connsiteY30" fmla="*/ 1612669 h 3142211"/>
              <a:gd name="connsiteX31" fmla="*/ 1612669 w 2842952"/>
              <a:gd name="connsiteY31" fmla="*/ 1546167 h 3142211"/>
              <a:gd name="connsiteX32" fmla="*/ 1629294 w 2842952"/>
              <a:gd name="connsiteY32" fmla="*/ 1496291 h 3142211"/>
              <a:gd name="connsiteX33" fmla="*/ 1679171 w 2842952"/>
              <a:gd name="connsiteY33" fmla="*/ 1479665 h 3142211"/>
              <a:gd name="connsiteX34" fmla="*/ 1712421 w 2842952"/>
              <a:gd name="connsiteY34" fmla="*/ 1479665 h 3142211"/>
              <a:gd name="connsiteX35" fmla="*/ 1762298 w 2842952"/>
              <a:gd name="connsiteY35" fmla="*/ 1413164 h 3142211"/>
              <a:gd name="connsiteX36" fmla="*/ 1812174 w 2842952"/>
              <a:gd name="connsiteY36" fmla="*/ 1429789 h 3142211"/>
              <a:gd name="connsiteX37" fmla="*/ 1845425 w 2842952"/>
              <a:gd name="connsiteY37" fmla="*/ 1479665 h 3142211"/>
              <a:gd name="connsiteX38" fmla="*/ 1895301 w 2842952"/>
              <a:gd name="connsiteY38" fmla="*/ 1396538 h 3142211"/>
              <a:gd name="connsiteX39" fmla="*/ 1928552 w 2842952"/>
              <a:gd name="connsiteY39" fmla="*/ 1346662 h 3142211"/>
              <a:gd name="connsiteX40" fmla="*/ 1961803 w 2842952"/>
              <a:gd name="connsiteY40" fmla="*/ 1280160 h 3142211"/>
              <a:gd name="connsiteX41" fmla="*/ 2011680 w 2842952"/>
              <a:gd name="connsiteY41" fmla="*/ 1180407 h 3142211"/>
              <a:gd name="connsiteX42" fmla="*/ 2061556 w 2842952"/>
              <a:gd name="connsiteY42" fmla="*/ 1064029 h 3142211"/>
              <a:gd name="connsiteX43" fmla="*/ 2094807 w 2842952"/>
              <a:gd name="connsiteY43" fmla="*/ 931025 h 3142211"/>
              <a:gd name="connsiteX44" fmla="*/ 2111432 w 2842952"/>
              <a:gd name="connsiteY44" fmla="*/ 980902 h 3142211"/>
              <a:gd name="connsiteX45" fmla="*/ 2194560 w 2842952"/>
              <a:gd name="connsiteY45" fmla="*/ 831273 h 3142211"/>
              <a:gd name="connsiteX46" fmla="*/ 2261061 w 2842952"/>
              <a:gd name="connsiteY46" fmla="*/ 731520 h 3142211"/>
              <a:gd name="connsiteX47" fmla="*/ 2377440 w 2842952"/>
              <a:gd name="connsiteY47" fmla="*/ 565265 h 3142211"/>
              <a:gd name="connsiteX48" fmla="*/ 2427316 w 2842952"/>
              <a:gd name="connsiteY48" fmla="*/ 465513 h 3142211"/>
              <a:gd name="connsiteX49" fmla="*/ 2527069 w 2842952"/>
              <a:gd name="connsiteY49" fmla="*/ 249382 h 3142211"/>
              <a:gd name="connsiteX50" fmla="*/ 2560320 w 2842952"/>
              <a:gd name="connsiteY50" fmla="*/ 182880 h 3142211"/>
              <a:gd name="connsiteX51" fmla="*/ 2626821 w 2842952"/>
              <a:gd name="connsiteY51" fmla="*/ 83127 h 3142211"/>
              <a:gd name="connsiteX52" fmla="*/ 2693323 w 2842952"/>
              <a:gd name="connsiteY52" fmla="*/ 182880 h 3142211"/>
              <a:gd name="connsiteX53" fmla="*/ 2743200 w 2842952"/>
              <a:gd name="connsiteY53" fmla="*/ 116378 h 3142211"/>
              <a:gd name="connsiteX54" fmla="*/ 2776451 w 2842952"/>
              <a:gd name="connsiteY54" fmla="*/ 66502 h 3142211"/>
              <a:gd name="connsiteX55" fmla="*/ 2842952 w 2842952"/>
              <a:gd name="connsiteY55" fmla="*/ 0 h 314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842952" h="3142211">
                <a:moveTo>
                  <a:pt x="0" y="3142211"/>
                </a:moveTo>
                <a:cubicBezTo>
                  <a:pt x="6800" y="3118412"/>
                  <a:pt x="32439" y="2976227"/>
                  <a:pt x="83127" y="2959331"/>
                </a:cubicBezTo>
                <a:cubicBezTo>
                  <a:pt x="102083" y="2953012"/>
                  <a:pt x="116378" y="2981498"/>
                  <a:pt x="133003" y="2992582"/>
                </a:cubicBezTo>
                <a:cubicBezTo>
                  <a:pt x="144087" y="3020291"/>
                  <a:pt x="142950" y="3057066"/>
                  <a:pt x="166254" y="3075709"/>
                </a:cubicBezTo>
                <a:cubicBezTo>
                  <a:pt x="179939" y="3086657"/>
                  <a:pt x="200915" y="3067779"/>
                  <a:pt x="216131" y="3059084"/>
                </a:cubicBezTo>
                <a:cubicBezTo>
                  <a:pt x="268869" y="3028948"/>
                  <a:pt x="281029" y="3001696"/>
                  <a:pt x="332509" y="2975956"/>
                </a:cubicBezTo>
                <a:cubicBezTo>
                  <a:pt x="348184" y="2968119"/>
                  <a:pt x="365760" y="2964873"/>
                  <a:pt x="382385" y="2959331"/>
                </a:cubicBezTo>
                <a:cubicBezTo>
                  <a:pt x="410094" y="2992582"/>
                  <a:pt x="440691" y="3023625"/>
                  <a:pt x="465512" y="3059084"/>
                </a:cubicBezTo>
                <a:cubicBezTo>
                  <a:pt x="479724" y="3079387"/>
                  <a:pt x="475251" y="3117748"/>
                  <a:pt x="498763" y="3125585"/>
                </a:cubicBezTo>
                <a:cubicBezTo>
                  <a:pt x="522275" y="3133422"/>
                  <a:pt x="543098" y="3103418"/>
                  <a:pt x="565265" y="3092334"/>
                </a:cubicBezTo>
                <a:cubicBezTo>
                  <a:pt x="581890" y="3070167"/>
                  <a:pt x="588498" y="3033445"/>
                  <a:pt x="615141" y="3025833"/>
                </a:cubicBezTo>
                <a:cubicBezTo>
                  <a:pt x="649180" y="3016108"/>
                  <a:pt x="714865" y="3092306"/>
                  <a:pt x="731520" y="3108960"/>
                </a:cubicBezTo>
                <a:cubicBezTo>
                  <a:pt x="759229" y="3081251"/>
                  <a:pt x="789833" y="3056162"/>
                  <a:pt x="814647" y="3025833"/>
                </a:cubicBezTo>
                <a:cubicBezTo>
                  <a:pt x="839953" y="2994904"/>
                  <a:pt x="881149" y="2926080"/>
                  <a:pt x="881149" y="2926080"/>
                </a:cubicBezTo>
                <a:cubicBezTo>
                  <a:pt x="919942" y="2964873"/>
                  <a:pt x="986768" y="3096254"/>
                  <a:pt x="997527" y="3042458"/>
                </a:cubicBezTo>
                <a:cubicBezTo>
                  <a:pt x="1003069" y="3014749"/>
                  <a:pt x="1005216" y="2986139"/>
                  <a:pt x="1014152" y="2959331"/>
                </a:cubicBezTo>
                <a:cubicBezTo>
                  <a:pt x="1021989" y="2935819"/>
                  <a:pt x="1038199" y="2915840"/>
                  <a:pt x="1047403" y="2892829"/>
                </a:cubicBezTo>
                <a:cubicBezTo>
                  <a:pt x="1060420" y="2860286"/>
                  <a:pt x="1071432" y="2826891"/>
                  <a:pt x="1080654" y="2793076"/>
                </a:cubicBezTo>
                <a:cubicBezTo>
                  <a:pt x="1151153" y="2534584"/>
                  <a:pt x="1030049" y="2911641"/>
                  <a:pt x="1130531" y="2610196"/>
                </a:cubicBezTo>
                <a:cubicBezTo>
                  <a:pt x="1147156" y="2626822"/>
                  <a:pt x="1167365" y="2640510"/>
                  <a:pt x="1180407" y="2660073"/>
                </a:cubicBezTo>
                <a:cubicBezTo>
                  <a:pt x="1190128" y="2674654"/>
                  <a:pt x="1192218" y="2726799"/>
                  <a:pt x="1197032" y="2709949"/>
                </a:cubicBezTo>
                <a:cubicBezTo>
                  <a:pt x="1276139" y="2433074"/>
                  <a:pt x="1161061" y="2622588"/>
                  <a:pt x="1246909" y="2493818"/>
                </a:cubicBezTo>
                <a:cubicBezTo>
                  <a:pt x="1252451" y="2477193"/>
                  <a:pt x="1246533" y="2448192"/>
                  <a:pt x="1263534" y="2443942"/>
                </a:cubicBezTo>
                <a:cubicBezTo>
                  <a:pt x="1282919" y="2439096"/>
                  <a:pt x="1299282" y="2491322"/>
                  <a:pt x="1313411" y="2477193"/>
                </a:cubicBezTo>
                <a:cubicBezTo>
                  <a:pt x="1337247" y="2453357"/>
                  <a:pt x="1326314" y="2410943"/>
                  <a:pt x="1330036" y="2377440"/>
                </a:cubicBezTo>
                <a:cubicBezTo>
                  <a:pt x="1337405" y="2311116"/>
                  <a:pt x="1337645" y="2244055"/>
                  <a:pt x="1346661" y="2177934"/>
                </a:cubicBezTo>
                <a:cubicBezTo>
                  <a:pt x="1354297" y="2121937"/>
                  <a:pt x="1366205" y="2066508"/>
                  <a:pt x="1379912" y="2011680"/>
                </a:cubicBezTo>
                <a:cubicBezTo>
                  <a:pt x="1385454" y="1989513"/>
                  <a:pt x="1388853" y="1966696"/>
                  <a:pt x="1396538" y="1945178"/>
                </a:cubicBezTo>
                <a:cubicBezTo>
                  <a:pt x="1416613" y="1888968"/>
                  <a:pt x="1429932" y="1828587"/>
                  <a:pt x="1463040" y="1778924"/>
                </a:cubicBezTo>
                <a:cubicBezTo>
                  <a:pt x="1485207" y="1745673"/>
                  <a:pt x="1505563" y="1711141"/>
                  <a:pt x="1529541" y="1679171"/>
                </a:cubicBezTo>
                <a:cubicBezTo>
                  <a:pt x="1546167" y="1657004"/>
                  <a:pt x="1564732" y="1636166"/>
                  <a:pt x="1579418" y="1612669"/>
                </a:cubicBezTo>
                <a:cubicBezTo>
                  <a:pt x="1592553" y="1591652"/>
                  <a:pt x="1602906" y="1568947"/>
                  <a:pt x="1612669" y="1546167"/>
                </a:cubicBezTo>
                <a:cubicBezTo>
                  <a:pt x="1619572" y="1530059"/>
                  <a:pt x="1616902" y="1508683"/>
                  <a:pt x="1629294" y="1496291"/>
                </a:cubicBezTo>
                <a:cubicBezTo>
                  <a:pt x="1641686" y="1483899"/>
                  <a:pt x="1662545" y="1485207"/>
                  <a:pt x="1679171" y="1479665"/>
                </a:cubicBezTo>
                <a:cubicBezTo>
                  <a:pt x="1707171" y="1563670"/>
                  <a:pt x="1684421" y="1528666"/>
                  <a:pt x="1712421" y="1479665"/>
                </a:cubicBezTo>
                <a:cubicBezTo>
                  <a:pt x="1726169" y="1455607"/>
                  <a:pt x="1745672" y="1435331"/>
                  <a:pt x="1762298" y="1413164"/>
                </a:cubicBezTo>
                <a:cubicBezTo>
                  <a:pt x="1778923" y="1418706"/>
                  <a:pt x="1798490" y="1418842"/>
                  <a:pt x="1812174" y="1429789"/>
                </a:cubicBezTo>
                <a:cubicBezTo>
                  <a:pt x="1827777" y="1442271"/>
                  <a:pt x="1826873" y="1487086"/>
                  <a:pt x="1845425" y="1479665"/>
                </a:cubicBezTo>
                <a:cubicBezTo>
                  <a:pt x="1875428" y="1467664"/>
                  <a:pt x="1878175" y="1423940"/>
                  <a:pt x="1895301" y="1396538"/>
                </a:cubicBezTo>
                <a:cubicBezTo>
                  <a:pt x="1905891" y="1379594"/>
                  <a:pt x="1918639" y="1364011"/>
                  <a:pt x="1928552" y="1346662"/>
                </a:cubicBezTo>
                <a:cubicBezTo>
                  <a:pt x="1940848" y="1325144"/>
                  <a:pt x="1949507" y="1301678"/>
                  <a:pt x="1961803" y="1280160"/>
                </a:cubicBezTo>
                <a:cubicBezTo>
                  <a:pt x="2013370" y="1189918"/>
                  <a:pt x="1981197" y="1271855"/>
                  <a:pt x="2011680" y="1180407"/>
                </a:cubicBezTo>
                <a:cubicBezTo>
                  <a:pt x="2046176" y="1283900"/>
                  <a:pt x="2024868" y="1247469"/>
                  <a:pt x="2061556" y="1064029"/>
                </a:cubicBezTo>
                <a:cubicBezTo>
                  <a:pt x="2081619" y="963715"/>
                  <a:pt x="2069244" y="1007711"/>
                  <a:pt x="2094807" y="931025"/>
                </a:cubicBezTo>
                <a:cubicBezTo>
                  <a:pt x="2100349" y="947651"/>
                  <a:pt x="2095757" y="988739"/>
                  <a:pt x="2111432" y="980902"/>
                </a:cubicBezTo>
                <a:cubicBezTo>
                  <a:pt x="2129201" y="972017"/>
                  <a:pt x="2181262" y="853437"/>
                  <a:pt x="2194560" y="831273"/>
                </a:cubicBezTo>
                <a:cubicBezTo>
                  <a:pt x="2215120" y="797005"/>
                  <a:pt x="2261061" y="731520"/>
                  <a:pt x="2261061" y="731520"/>
                </a:cubicBezTo>
                <a:cubicBezTo>
                  <a:pt x="2335051" y="842503"/>
                  <a:pt x="2295167" y="812088"/>
                  <a:pt x="2377440" y="565265"/>
                </a:cubicBezTo>
                <a:cubicBezTo>
                  <a:pt x="2411151" y="464129"/>
                  <a:pt x="2372067" y="566803"/>
                  <a:pt x="2427316" y="465513"/>
                </a:cubicBezTo>
                <a:cubicBezTo>
                  <a:pt x="2526705" y="283301"/>
                  <a:pt x="2463644" y="392087"/>
                  <a:pt x="2527069" y="249382"/>
                </a:cubicBezTo>
                <a:cubicBezTo>
                  <a:pt x="2537135" y="226734"/>
                  <a:pt x="2547569" y="204132"/>
                  <a:pt x="2560320" y="182880"/>
                </a:cubicBezTo>
                <a:cubicBezTo>
                  <a:pt x="2580880" y="148612"/>
                  <a:pt x="2626821" y="83127"/>
                  <a:pt x="2626821" y="83127"/>
                </a:cubicBezTo>
                <a:cubicBezTo>
                  <a:pt x="2648988" y="116378"/>
                  <a:pt x="2669345" y="214850"/>
                  <a:pt x="2693323" y="182880"/>
                </a:cubicBezTo>
                <a:cubicBezTo>
                  <a:pt x="2709949" y="160713"/>
                  <a:pt x="2727094" y="138926"/>
                  <a:pt x="2743200" y="116378"/>
                </a:cubicBezTo>
                <a:cubicBezTo>
                  <a:pt x="2754814" y="100119"/>
                  <a:pt x="2763659" y="81852"/>
                  <a:pt x="2776451" y="66502"/>
                </a:cubicBezTo>
                <a:cubicBezTo>
                  <a:pt x="2776457" y="66495"/>
                  <a:pt x="2828172" y="14780"/>
                  <a:pt x="2842952" y="0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CFCFA7AC-8C90-5E49-95EA-C661FB0F39F2}"/>
              </a:ext>
            </a:extLst>
          </p:cNvPr>
          <p:cNvSpPr/>
          <p:nvPr/>
        </p:nvSpPr>
        <p:spPr>
          <a:xfrm>
            <a:off x="2269375" y="3198487"/>
            <a:ext cx="2743200" cy="2209982"/>
          </a:xfrm>
          <a:custGeom>
            <a:avLst/>
            <a:gdLst>
              <a:gd name="connsiteX0" fmla="*/ 0 w 3657600"/>
              <a:gd name="connsiteY0" fmla="*/ 3175462 h 3175462"/>
              <a:gd name="connsiteX1" fmla="*/ 49876 w 3657600"/>
              <a:gd name="connsiteY1" fmla="*/ 2975956 h 3175462"/>
              <a:gd name="connsiteX2" fmla="*/ 83127 w 3657600"/>
              <a:gd name="connsiteY2" fmla="*/ 3025833 h 3175462"/>
              <a:gd name="connsiteX3" fmla="*/ 99752 w 3657600"/>
              <a:gd name="connsiteY3" fmla="*/ 2942706 h 3175462"/>
              <a:gd name="connsiteX4" fmla="*/ 116378 w 3657600"/>
              <a:gd name="connsiteY4" fmla="*/ 2759826 h 3175462"/>
              <a:gd name="connsiteX5" fmla="*/ 149629 w 3657600"/>
              <a:gd name="connsiteY5" fmla="*/ 2709949 h 3175462"/>
              <a:gd name="connsiteX6" fmla="*/ 182880 w 3657600"/>
              <a:gd name="connsiteY6" fmla="*/ 2593571 h 3175462"/>
              <a:gd name="connsiteX7" fmla="*/ 216131 w 3657600"/>
              <a:gd name="connsiteY7" fmla="*/ 2527069 h 3175462"/>
              <a:gd name="connsiteX8" fmla="*/ 249382 w 3657600"/>
              <a:gd name="connsiteY8" fmla="*/ 2427316 h 3175462"/>
              <a:gd name="connsiteX9" fmla="*/ 315883 w 3657600"/>
              <a:gd name="connsiteY9" fmla="*/ 2493818 h 3175462"/>
              <a:gd name="connsiteX10" fmla="*/ 349134 w 3657600"/>
              <a:gd name="connsiteY10" fmla="*/ 2593571 h 3175462"/>
              <a:gd name="connsiteX11" fmla="*/ 382385 w 3657600"/>
              <a:gd name="connsiteY11" fmla="*/ 2427316 h 3175462"/>
              <a:gd name="connsiteX12" fmla="*/ 399011 w 3657600"/>
              <a:gd name="connsiteY12" fmla="*/ 2360815 h 3175462"/>
              <a:gd name="connsiteX13" fmla="*/ 448887 w 3657600"/>
              <a:gd name="connsiteY13" fmla="*/ 2410691 h 3175462"/>
              <a:gd name="connsiteX14" fmla="*/ 465512 w 3657600"/>
              <a:gd name="connsiteY14" fmla="*/ 2460567 h 3175462"/>
              <a:gd name="connsiteX15" fmla="*/ 515389 w 3657600"/>
              <a:gd name="connsiteY15" fmla="*/ 2443942 h 3175462"/>
              <a:gd name="connsiteX16" fmla="*/ 615142 w 3657600"/>
              <a:gd name="connsiteY16" fmla="*/ 2410691 h 3175462"/>
              <a:gd name="connsiteX17" fmla="*/ 681643 w 3657600"/>
              <a:gd name="connsiteY17" fmla="*/ 2294313 h 3175462"/>
              <a:gd name="connsiteX18" fmla="*/ 714894 w 3657600"/>
              <a:gd name="connsiteY18" fmla="*/ 2161309 h 3175462"/>
              <a:gd name="connsiteX19" fmla="*/ 731520 w 3657600"/>
              <a:gd name="connsiteY19" fmla="*/ 2094807 h 3175462"/>
              <a:gd name="connsiteX20" fmla="*/ 781396 w 3657600"/>
              <a:gd name="connsiteY20" fmla="*/ 2144684 h 3175462"/>
              <a:gd name="connsiteX21" fmla="*/ 814647 w 3657600"/>
              <a:gd name="connsiteY21" fmla="*/ 2044931 h 3175462"/>
              <a:gd name="connsiteX22" fmla="*/ 831272 w 3657600"/>
              <a:gd name="connsiteY22" fmla="*/ 1945178 h 3175462"/>
              <a:gd name="connsiteX23" fmla="*/ 881149 w 3657600"/>
              <a:gd name="connsiteY23" fmla="*/ 1995055 h 3175462"/>
              <a:gd name="connsiteX24" fmla="*/ 897774 w 3657600"/>
              <a:gd name="connsiteY24" fmla="*/ 1928553 h 3175462"/>
              <a:gd name="connsiteX25" fmla="*/ 964276 w 3657600"/>
              <a:gd name="connsiteY25" fmla="*/ 1596044 h 3175462"/>
              <a:gd name="connsiteX26" fmla="*/ 997527 w 3657600"/>
              <a:gd name="connsiteY26" fmla="*/ 1529542 h 3175462"/>
              <a:gd name="connsiteX27" fmla="*/ 1014152 w 3657600"/>
              <a:gd name="connsiteY27" fmla="*/ 1463040 h 3175462"/>
              <a:gd name="connsiteX28" fmla="*/ 1047403 w 3657600"/>
              <a:gd name="connsiteY28" fmla="*/ 1413164 h 3175462"/>
              <a:gd name="connsiteX29" fmla="*/ 1080654 w 3657600"/>
              <a:gd name="connsiteY29" fmla="*/ 1313411 h 3175462"/>
              <a:gd name="connsiteX30" fmla="*/ 1163782 w 3657600"/>
              <a:gd name="connsiteY30" fmla="*/ 1379913 h 3175462"/>
              <a:gd name="connsiteX31" fmla="*/ 1246909 w 3657600"/>
              <a:gd name="connsiteY31" fmla="*/ 1296786 h 3175462"/>
              <a:gd name="connsiteX32" fmla="*/ 1296785 w 3657600"/>
              <a:gd name="connsiteY32" fmla="*/ 1330036 h 3175462"/>
              <a:gd name="connsiteX33" fmla="*/ 1330036 w 3657600"/>
              <a:gd name="connsiteY33" fmla="*/ 1379913 h 3175462"/>
              <a:gd name="connsiteX34" fmla="*/ 1379912 w 3657600"/>
              <a:gd name="connsiteY34" fmla="*/ 1346662 h 3175462"/>
              <a:gd name="connsiteX35" fmla="*/ 1463040 w 3657600"/>
              <a:gd name="connsiteY35" fmla="*/ 1263535 h 3175462"/>
              <a:gd name="connsiteX36" fmla="*/ 1512916 w 3657600"/>
              <a:gd name="connsiteY36" fmla="*/ 1296786 h 3175462"/>
              <a:gd name="connsiteX37" fmla="*/ 1596043 w 3657600"/>
              <a:gd name="connsiteY37" fmla="*/ 1379913 h 3175462"/>
              <a:gd name="connsiteX38" fmla="*/ 1662545 w 3657600"/>
              <a:gd name="connsiteY38" fmla="*/ 1363287 h 3175462"/>
              <a:gd name="connsiteX39" fmla="*/ 1712422 w 3657600"/>
              <a:gd name="connsiteY39" fmla="*/ 1330036 h 3175462"/>
              <a:gd name="connsiteX40" fmla="*/ 1778923 w 3657600"/>
              <a:gd name="connsiteY40" fmla="*/ 1379913 h 3175462"/>
              <a:gd name="connsiteX41" fmla="*/ 1828800 w 3657600"/>
              <a:gd name="connsiteY41" fmla="*/ 1413164 h 3175462"/>
              <a:gd name="connsiteX42" fmla="*/ 1895302 w 3657600"/>
              <a:gd name="connsiteY42" fmla="*/ 1496291 h 3175462"/>
              <a:gd name="connsiteX43" fmla="*/ 1945178 w 3657600"/>
              <a:gd name="connsiteY43" fmla="*/ 1479666 h 3175462"/>
              <a:gd name="connsiteX44" fmla="*/ 2044931 w 3657600"/>
              <a:gd name="connsiteY44" fmla="*/ 1413164 h 3175462"/>
              <a:gd name="connsiteX45" fmla="*/ 2078182 w 3657600"/>
              <a:gd name="connsiteY45" fmla="*/ 1463040 h 3175462"/>
              <a:gd name="connsiteX46" fmla="*/ 2128058 w 3657600"/>
              <a:gd name="connsiteY46" fmla="*/ 1496291 h 3175462"/>
              <a:gd name="connsiteX47" fmla="*/ 2144683 w 3657600"/>
              <a:gd name="connsiteY47" fmla="*/ 1446415 h 3175462"/>
              <a:gd name="connsiteX48" fmla="*/ 2261062 w 3657600"/>
              <a:gd name="connsiteY48" fmla="*/ 1363287 h 3175462"/>
              <a:gd name="connsiteX49" fmla="*/ 2310938 w 3657600"/>
              <a:gd name="connsiteY49" fmla="*/ 1396538 h 3175462"/>
              <a:gd name="connsiteX50" fmla="*/ 2394065 w 3657600"/>
              <a:gd name="connsiteY50" fmla="*/ 1479666 h 3175462"/>
              <a:gd name="connsiteX51" fmla="*/ 2493818 w 3657600"/>
              <a:gd name="connsiteY51" fmla="*/ 1413164 h 3175462"/>
              <a:gd name="connsiteX52" fmla="*/ 2543694 w 3657600"/>
              <a:gd name="connsiteY52" fmla="*/ 1346662 h 3175462"/>
              <a:gd name="connsiteX53" fmla="*/ 2626822 w 3657600"/>
              <a:gd name="connsiteY53" fmla="*/ 1313411 h 3175462"/>
              <a:gd name="connsiteX54" fmla="*/ 2676698 w 3657600"/>
              <a:gd name="connsiteY54" fmla="*/ 1180407 h 3175462"/>
              <a:gd name="connsiteX55" fmla="*/ 2743200 w 3657600"/>
              <a:gd name="connsiteY55" fmla="*/ 1097280 h 3175462"/>
              <a:gd name="connsiteX56" fmla="*/ 2759825 w 3657600"/>
              <a:gd name="connsiteY56" fmla="*/ 1047404 h 3175462"/>
              <a:gd name="connsiteX57" fmla="*/ 2776451 w 3657600"/>
              <a:gd name="connsiteY57" fmla="*/ 964276 h 3175462"/>
              <a:gd name="connsiteX58" fmla="*/ 2809702 w 3657600"/>
              <a:gd name="connsiteY58" fmla="*/ 897775 h 3175462"/>
              <a:gd name="connsiteX59" fmla="*/ 2826327 w 3657600"/>
              <a:gd name="connsiteY59" fmla="*/ 847898 h 3175462"/>
              <a:gd name="connsiteX60" fmla="*/ 2876203 w 3657600"/>
              <a:gd name="connsiteY60" fmla="*/ 814647 h 3175462"/>
              <a:gd name="connsiteX61" fmla="*/ 2975956 w 3657600"/>
              <a:gd name="connsiteY61" fmla="*/ 698269 h 3175462"/>
              <a:gd name="connsiteX62" fmla="*/ 3025832 w 3657600"/>
              <a:gd name="connsiteY62" fmla="*/ 714895 h 3175462"/>
              <a:gd name="connsiteX63" fmla="*/ 3059083 w 3657600"/>
              <a:gd name="connsiteY63" fmla="*/ 615142 h 3175462"/>
              <a:gd name="connsiteX64" fmla="*/ 3075709 w 3657600"/>
              <a:gd name="connsiteY64" fmla="*/ 565266 h 3175462"/>
              <a:gd name="connsiteX65" fmla="*/ 3158836 w 3657600"/>
              <a:gd name="connsiteY65" fmla="*/ 515389 h 3175462"/>
              <a:gd name="connsiteX66" fmla="*/ 3225338 w 3657600"/>
              <a:gd name="connsiteY66" fmla="*/ 415636 h 3175462"/>
              <a:gd name="connsiteX67" fmla="*/ 3275214 w 3657600"/>
              <a:gd name="connsiteY67" fmla="*/ 448887 h 3175462"/>
              <a:gd name="connsiteX68" fmla="*/ 3325091 w 3657600"/>
              <a:gd name="connsiteY68" fmla="*/ 382386 h 3175462"/>
              <a:gd name="connsiteX69" fmla="*/ 3374967 w 3657600"/>
              <a:gd name="connsiteY69" fmla="*/ 332509 h 3175462"/>
              <a:gd name="connsiteX70" fmla="*/ 3424843 w 3657600"/>
              <a:gd name="connsiteY70" fmla="*/ 399011 h 3175462"/>
              <a:gd name="connsiteX71" fmla="*/ 3524596 w 3657600"/>
              <a:gd name="connsiteY71" fmla="*/ 299258 h 3175462"/>
              <a:gd name="connsiteX72" fmla="*/ 3557847 w 3657600"/>
              <a:gd name="connsiteY72" fmla="*/ 232756 h 3175462"/>
              <a:gd name="connsiteX73" fmla="*/ 3574472 w 3657600"/>
              <a:gd name="connsiteY73" fmla="*/ 182880 h 3175462"/>
              <a:gd name="connsiteX74" fmla="*/ 3607723 w 3657600"/>
              <a:gd name="connsiteY74" fmla="*/ 133004 h 3175462"/>
              <a:gd name="connsiteX75" fmla="*/ 3640974 w 3657600"/>
              <a:gd name="connsiteY75" fmla="*/ 33251 h 3175462"/>
              <a:gd name="connsiteX76" fmla="*/ 3657600 w 3657600"/>
              <a:gd name="connsiteY76" fmla="*/ 0 h 31754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3657600" h="3175462">
                <a:moveTo>
                  <a:pt x="0" y="3175462"/>
                </a:moveTo>
                <a:cubicBezTo>
                  <a:pt x="16625" y="3108960"/>
                  <a:pt x="16586" y="3035878"/>
                  <a:pt x="49876" y="2975956"/>
                </a:cubicBezTo>
                <a:cubicBezTo>
                  <a:pt x="59580" y="2958489"/>
                  <a:pt x="66501" y="3036917"/>
                  <a:pt x="83127" y="3025833"/>
                </a:cubicBezTo>
                <a:cubicBezTo>
                  <a:pt x="106639" y="3010159"/>
                  <a:pt x="94210" y="2970415"/>
                  <a:pt x="99752" y="2942706"/>
                </a:cubicBezTo>
                <a:cubicBezTo>
                  <a:pt x="105294" y="2881746"/>
                  <a:pt x="103552" y="2819679"/>
                  <a:pt x="116378" y="2759826"/>
                </a:cubicBezTo>
                <a:cubicBezTo>
                  <a:pt x="120565" y="2740288"/>
                  <a:pt x="140693" y="2727821"/>
                  <a:pt x="149629" y="2709949"/>
                </a:cubicBezTo>
                <a:cubicBezTo>
                  <a:pt x="169722" y="2669762"/>
                  <a:pt x="166902" y="2636178"/>
                  <a:pt x="182880" y="2593571"/>
                </a:cubicBezTo>
                <a:cubicBezTo>
                  <a:pt x="191582" y="2570365"/>
                  <a:pt x="206927" y="2550080"/>
                  <a:pt x="216131" y="2527069"/>
                </a:cubicBezTo>
                <a:cubicBezTo>
                  <a:pt x="229148" y="2494526"/>
                  <a:pt x="249382" y="2427316"/>
                  <a:pt x="249382" y="2427316"/>
                </a:cubicBezTo>
                <a:cubicBezTo>
                  <a:pt x="271549" y="2449483"/>
                  <a:pt x="299754" y="2466936"/>
                  <a:pt x="315883" y="2493818"/>
                </a:cubicBezTo>
                <a:cubicBezTo>
                  <a:pt x="333916" y="2523873"/>
                  <a:pt x="349134" y="2593571"/>
                  <a:pt x="349134" y="2593571"/>
                </a:cubicBezTo>
                <a:cubicBezTo>
                  <a:pt x="387753" y="2439100"/>
                  <a:pt x="341620" y="2631140"/>
                  <a:pt x="382385" y="2427316"/>
                </a:cubicBezTo>
                <a:cubicBezTo>
                  <a:pt x="386866" y="2404910"/>
                  <a:pt x="393469" y="2382982"/>
                  <a:pt x="399011" y="2360815"/>
                </a:cubicBezTo>
                <a:cubicBezTo>
                  <a:pt x="415636" y="2377440"/>
                  <a:pt x="435845" y="2391128"/>
                  <a:pt x="448887" y="2410691"/>
                </a:cubicBezTo>
                <a:cubicBezTo>
                  <a:pt x="458608" y="2425272"/>
                  <a:pt x="449838" y="2452730"/>
                  <a:pt x="465512" y="2460567"/>
                </a:cubicBezTo>
                <a:cubicBezTo>
                  <a:pt x="481187" y="2468404"/>
                  <a:pt x="498763" y="2449484"/>
                  <a:pt x="515389" y="2443942"/>
                </a:cubicBezTo>
                <a:cubicBezTo>
                  <a:pt x="598868" y="2318725"/>
                  <a:pt x="486312" y="2453635"/>
                  <a:pt x="615142" y="2410691"/>
                </a:cubicBezTo>
                <a:cubicBezTo>
                  <a:pt x="628823" y="2406131"/>
                  <a:pt x="680781" y="2296900"/>
                  <a:pt x="681643" y="2294313"/>
                </a:cubicBezTo>
                <a:cubicBezTo>
                  <a:pt x="696094" y="2250959"/>
                  <a:pt x="703810" y="2205644"/>
                  <a:pt x="714894" y="2161309"/>
                </a:cubicBezTo>
                <a:lnTo>
                  <a:pt x="731520" y="2094807"/>
                </a:lnTo>
                <a:cubicBezTo>
                  <a:pt x="748145" y="2111433"/>
                  <a:pt x="761235" y="2156781"/>
                  <a:pt x="781396" y="2144684"/>
                </a:cubicBezTo>
                <a:cubicBezTo>
                  <a:pt x="811451" y="2126651"/>
                  <a:pt x="814647" y="2044931"/>
                  <a:pt x="814647" y="2044931"/>
                </a:cubicBezTo>
                <a:cubicBezTo>
                  <a:pt x="820189" y="2011680"/>
                  <a:pt x="804304" y="1965404"/>
                  <a:pt x="831272" y="1945178"/>
                </a:cubicBezTo>
                <a:cubicBezTo>
                  <a:pt x="850082" y="1931071"/>
                  <a:pt x="858339" y="2000757"/>
                  <a:pt x="881149" y="1995055"/>
                </a:cubicBezTo>
                <a:cubicBezTo>
                  <a:pt x="903316" y="1989513"/>
                  <a:pt x="892232" y="1950720"/>
                  <a:pt x="897774" y="1928553"/>
                </a:cubicBezTo>
                <a:cubicBezTo>
                  <a:pt x="932756" y="1526261"/>
                  <a:pt x="860055" y="1439712"/>
                  <a:pt x="964276" y="1596044"/>
                </a:cubicBezTo>
                <a:cubicBezTo>
                  <a:pt x="975360" y="1573877"/>
                  <a:pt x="988825" y="1552748"/>
                  <a:pt x="997527" y="1529542"/>
                </a:cubicBezTo>
                <a:cubicBezTo>
                  <a:pt x="1005550" y="1508147"/>
                  <a:pt x="1005151" y="1484042"/>
                  <a:pt x="1014152" y="1463040"/>
                </a:cubicBezTo>
                <a:cubicBezTo>
                  <a:pt x="1022023" y="1444674"/>
                  <a:pt x="1039288" y="1431423"/>
                  <a:pt x="1047403" y="1413164"/>
                </a:cubicBezTo>
                <a:cubicBezTo>
                  <a:pt x="1061638" y="1381135"/>
                  <a:pt x="1080654" y="1313411"/>
                  <a:pt x="1080654" y="1313411"/>
                </a:cubicBezTo>
                <a:cubicBezTo>
                  <a:pt x="1108363" y="1335578"/>
                  <a:pt x="1129356" y="1371307"/>
                  <a:pt x="1163782" y="1379913"/>
                </a:cubicBezTo>
                <a:cubicBezTo>
                  <a:pt x="1195449" y="1387830"/>
                  <a:pt x="1237409" y="1311036"/>
                  <a:pt x="1246909" y="1296786"/>
                </a:cubicBezTo>
                <a:cubicBezTo>
                  <a:pt x="1263534" y="1307869"/>
                  <a:pt x="1282656" y="1315907"/>
                  <a:pt x="1296785" y="1330036"/>
                </a:cubicBezTo>
                <a:cubicBezTo>
                  <a:pt x="1310914" y="1344165"/>
                  <a:pt x="1310443" y="1375994"/>
                  <a:pt x="1330036" y="1379913"/>
                </a:cubicBezTo>
                <a:cubicBezTo>
                  <a:pt x="1349629" y="1383832"/>
                  <a:pt x="1363287" y="1357746"/>
                  <a:pt x="1379912" y="1346662"/>
                </a:cubicBezTo>
                <a:cubicBezTo>
                  <a:pt x="1394691" y="1324494"/>
                  <a:pt x="1426094" y="1263535"/>
                  <a:pt x="1463040" y="1263535"/>
                </a:cubicBezTo>
                <a:cubicBezTo>
                  <a:pt x="1483021" y="1263535"/>
                  <a:pt x="1496291" y="1285702"/>
                  <a:pt x="1512916" y="1296786"/>
                </a:cubicBezTo>
                <a:cubicBezTo>
                  <a:pt x="1531583" y="1324786"/>
                  <a:pt x="1555210" y="1374080"/>
                  <a:pt x="1596043" y="1379913"/>
                </a:cubicBezTo>
                <a:cubicBezTo>
                  <a:pt x="1618663" y="1383144"/>
                  <a:pt x="1640378" y="1368829"/>
                  <a:pt x="1662545" y="1363287"/>
                </a:cubicBezTo>
                <a:cubicBezTo>
                  <a:pt x="1679171" y="1352203"/>
                  <a:pt x="1692641" y="1327210"/>
                  <a:pt x="1712422" y="1330036"/>
                </a:cubicBezTo>
                <a:cubicBezTo>
                  <a:pt x="1739852" y="1333955"/>
                  <a:pt x="1756375" y="1363807"/>
                  <a:pt x="1778923" y="1379913"/>
                </a:cubicBezTo>
                <a:cubicBezTo>
                  <a:pt x="1795183" y="1391527"/>
                  <a:pt x="1812174" y="1402080"/>
                  <a:pt x="1828800" y="1413164"/>
                </a:cubicBezTo>
                <a:cubicBezTo>
                  <a:pt x="1841768" y="1452068"/>
                  <a:pt x="1842218" y="1487443"/>
                  <a:pt x="1895302" y="1496291"/>
                </a:cubicBezTo>
                <a:cubicBezTo>
                  <a:pt x="1912588" y="1499172"/>
                  <a:pt x="1928553" y="1485208"/>
                  <a:pt x="1945178" y="1479666"/>
                </a:cubicBezTo>
                <a:cubicBezTo>
                  <a:pt x="1956721" y="1468123"/>
                  <a:pt x="2010557" y="1399415"/>
                  <a:pt x="2044931" y="1413164"/>
                </a:cubicBezTo>
                <a:cubicBezTo>
                  <a:pt x="2063483" y="1420585"/>
                  <a:pt x="2064053" y="1448911"/>
                  <a:pt x="2078182" y="1463040"/>
                </a:cubicBezTo>
                <a:cubicBezTo>
                  <a:pt x="2092311" y="1477169"/>
                  <a:pt x="2111433" y="1485207"/>
                  <a:pt x="2128058" y="1496291"/>
                </a:cubicBezTo>
                <a:cubicBezTo>
                  <a:pt x="2133600" y="1479666"/>
                  <a:pt x="2133464" y="1459878"/>
                  <a:pt x="2144683" y="1446415"/>
                </a:cubicBezTo>
                <a:cubicBezTo>
                  <a:pt x="2157573" y="1430946"/>
                  <a:pt x="2238316" y="1378451"/>
                  <a:pt x="2261062" y="1363287"/>
                </a:cubicBezTo>
                <a:cubicBezTo>
                  <a:pt x="2277687" y="1374371"/>
                  <a:pt x="2296809" y="1382409"/>
                  <a:pt x="2310938" y="1396538"/>
                </a:cubicBezTo>
                <a:cubicBezTo>
                  <a:pt x="2421774" y="1507375"/>
                  <a:pt x="2261063" y="1390997"/>
                  <a:pt x="2394065" y="1479666"/>
                </a:cubicBezTo>
                <a:cubicBezTo>
                  <a:pt x="2484371" y="1344205"/>
                  <a:pt x="2357180" y="1510762"/>
                  <a:pt x="2493818" y="1413164"/>
                </a:cubicBezTo>
                <a:cubicBezTo>
                  <a:pt x="2516366" y="1397058"/>
                  <a:pt x="2527069" y="1368829"/>
                  <a:pt x="2543694" y="1346662"/>
                </a:cubicBezTo>
                <a:cubicBezTo>
                  <a:pt x="2586760" y="1217469"/>
                  <a:pt x="2518266" y="1367690"/>
                  <a:pt x="2626822" y="1313411"/>
                </a:cubicBezTo>
                <a:cubicBezTo>
                  <a:pt x="2652647" y="1300498"/>
                  <a:pt x="2670328" y="1202703"/>
                  <a:pt x="2676698" y="1180407"/>
                </a:cubicBezTo>
                <a:cubicBezTo>
                  <a:pt x="2695593" y="1114274"/>
                  <a:pt x="2683357" y="1137175"/>
                  <a:pt x="2743200" y="1097280"/>
                </a:cubicBezTo>
                <a:cubicBezTo>
                  <a:pt x="2748742" y="1080655"/>
                  <a:pt x="2755575" y="1064405"/>
                  <a:pt x="2759825" y="1047404"/>
                </a:cubicBezTo>
                <a:cubicBezTo>
                  <a:pt x="2766679" y="1019990"/>
                  <a:pt x="2767515" y="991084"/>
                  <a:pt x="2776451" y="964276"/>
                </a:cubicBezTo>
                <a:cubicBezTo>
                  <a:pt x="2784288" y="940764"/>
                  <a:pt x="2799939" y="920555"/>
                  <a:pt x="2809702" y="897775"/>
                </a:cubicBezTo>
                <a:cubicBezTo>
                  <a:pt x="2816605" y="881667"/>
                  <a:pt x="2815379" y="861583"/>
                  <a:pt x="2826327" y="847898"/>
                </a:cubicBezTo>
                <a:cubicBezTo>
                  <a:pt x="2838809" y="832295"/>
                  <a:pt x="2861032" y="827651"/>
                  <a:pt x="2876203" y="814647"/>
                </a:cubicBezTo>
                <a:cubicBezTo>
                  <a:pt x="2938918" y="760892"/>
                  <a:pt x="2936735" y="757101"/>
                  <a:pt x="2975956" y="698269"/>
                </a:cubicBezTo>
                <a:cubicBezTo>
                  <a:pt x="2992581" y="703811"/>
                  <a:pt x="3013440" y="727287"/>
                  <a:pt x="3025832" y="714895"/>
                </a:cubicBezTo>
                <a:cubicBezTo>
                  <a:pt x="3050616" y="690111"/>
                  <a:pt x="3047999" y="648393"/>
                  <a:pt x="3059083" y="615142"/>
                </a:cubicBezTo>
                <a:lnTo>
                  <a:pt x="3075709" y="565266"/>
                </a:lnTo>
                <a:cubicBezTo>
                  <a:pt x="3153939" y="591342"/>
                  <a:pt x="3110900" y="595283"/>
                  <a:pt x="3158836" y="515389"/>
                </a:cubicBezTo>
                <a:cubicBezTo>
                  <a:pt x="3179397" y="481121"/>
                  <a:pt x="3225338" y="415636"/>
                  <a:pt x="3225338" y="415636"/>
                </a:cubicBezTo>
                <a:cubicBezTo>
                  <a:pt x="3241963" y="426720"/>
                  <a:pt x="3256258" y="455205"/>
                  <a:pt x="3275214" y="448887"/>
                </a:cubicBezTo>
                <a:cubicBezTo>
                  <a:pt x="3301501" y="440125"/>
                  <a:pt x="3307058" y="403424"/>
                  <a:pt x="3325091" y="382386"/>
                </a:cubicBezTo>
                <a:cubicBezTo>
                  <a:pt x="3340392" y="364534"/>
                  <a:pt x="3358342" y="349135"/>
                  <a:pt x="3374967" y="332509"/>
                </a:cubicBezTo>
                <a:cubicBezTo>
                  <a:pt x="3391592" y="354676"/>
                  <a:pt x="3397794" y="405022"/>
                  <a:pt x="3424843" y="399011"/>
                </a:cubicBezTo>
                <a:cubicBezTo>
                  <a:pt x="3470747" y="388810"/>
                  <a:pt x="3503566" y="341318"/>
                  <a:pt x="3524596" y="299258"/>
                </a:cubicBezTo>
                <a:cubicBezTo>
                  <a:pt x="3535680" y="277091"/>
                  <a:pt x="3548084" y="255536"/>
                  <a:pt x="3557847" y="232756"/>
                </a:cubicBezTo>
                <a:cubicBezTo>
                  <a:pt x="3564750" y="216648"/>
                  <a:pt x="3566635" y="198554"/>
                  <a:pt x="3574472" y="182880"/>
                </a:cubicBezTo>
                <a:cubicBezTo>
                  <a:pt x="3583408" y="165008"/>
                  <a:pt x="3599608" y="151263"/>
                  <a:pt x="3607723" y="133004"/>
                </a:cubicBezTo>
                <a:cubicBezTo>
                  <a:pt x="3621958" y="100975"/>
                  <a:pt x="3625299" y="64600"/>
                  <a:pt x="3640974" y="33251"/>
                </a:cubicBezTo>
                <a:lnTo>
                  <a:pt x="365760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B383EBB-6782-9F47-BB18-CCED6AE363EA}"/>
              </a:ext>
            </a:extLst>
          </p:cNvPr>
          <p:cNvCxnSpPr/>
          <p:nvPr/>
        </p:nvCxnSpPr>
        <p:spPr>
          <a:xfrm>
            <a:off x="3039597" y="3198487"/>
            <a:ext cx="0" cy="2259857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92248BFC-1CC7-EB42-9E3F-FE39B50E7C83}"/>
              </a:ext>
            </a:extLst>
          </p:cNvPr>
          <p:cNvSpPr/>
          <p:nvPr/>
        </p:nvSpPr>
        <p:spPr>
          <a:xfrm>
            <a:off x="3039597" y="3198487"/>
            <a:ext cx="3793465" cy="2259857"/>
          </a:xfrm>
          <a:prstGeom prst="rect">
            <a:avLst/>
          </a:prstGeom>
          <a:solidFill>
            <a:srgbClr val="C00000">
              <a:alpha val="1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0566FDA-EF1D-3A4E-8EA9-C24F3730B3D0}"/>
              </a:ext>
            </a:extLst>
          </p:cNvPr>
          <p:cNvSpPr txBox="1"/>
          <p:nvPr/>
        </p:nvSpPr>
        <p:spPr>
          <a:xfrm>
            <a:off x="4656601" y="4586376"/>
            <a:ext cx="1925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Waste training time</a:t>
            </a:r>
          </a:p>
        </p:txBody>
      </p:sp>
      <p:cxnSp>
        <p:nvCxnSpPr>
          <p:cNvPr id="10" name="Curved Connector 9">
            <a:extLst>
              <a:ext uri="{FF2B5EF4-FFF2-40B4-BE49-F238E27FC236}">
                <a16:creationId xmlns:a16="http://schemas.microsoft.com/office/drawing/2014/main" id="{DA8550D3-7582-4540-938E-1864E0A3E788}"/>
              </a:ext>
            </a:extLst>
          </p:cNvPr>
          <p:cNvCxnSpPr>
            <a:cxnSpLocks/>
          </p:cNvCxnSpPr>
          <p:nvPr/>
        </p:nvCxnSpPr>
        <p:spPr>
          <a:xfrm rot="16200000" flipV="1">
            <a:off x="4623541" y="4107234"/>
            <a:ext cx="282899" cy="680996"/>
          </a:xfrm>
          <a:prstGeom prst="curvedConnector2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A878C25-6952-2A43-BA85-078E4E8209A8}"/>
              </a:ext>
            </a:extLst>
          </p:cNvPr>
          <p:cNvSpPr txBox="1"/>
          <p:nvPr/>
        </p:nvSpPr>
        <p:spPr>
          <a:xfrm>
            <a:off x="7222340" y="3931258"/>
            <a:ext cx="9307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Initial random policy</a:t>
            </a:r>
          </a:p>
        </p:txBody>
      </p:sp>
      <p:sp>
        <p:nvSpPr>
          <p:cNvPr id="27" name="Slide Number Placeholder 3">
            <a:extLst>
              <a:ext uri="{FF2B5EF4-FFF2-40B4-BE49-F238E27FC236}">
                <a16:creationId xmlns:a16="http://schemas.microsoft.com/office/drawing/2014/main" id="{30EBC0EC-B75D-9D4B-A983-21C1CE289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5624513"/>
            <a:ext cx="2057400" cy="273844"/>
          </a:xfrm>
        </p:spPr>
        <p:txBody>
          <a:bodyPr/>
          <a:lstStyle/>
          <a:p>
            <a:fld id="{A303CD73-591A-42F9-B2E2-6A603CD6084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586C55DF-7975-4684-8003-BDD94465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56" y="1090126"/>
            <a:ext cx="8243887" cy="1044000"/>
          </a:xfrm>
        </p:spPr>
        <p:txBody>
          <a:bodyPr/>
          <a:lstStyle/>
          <a:p>
            <a:r>
              <a:rPr lang="en-US" dirty="0"/>
              <a:t>Training</a:t>
            </a:r>
          </a:p>
        </p:txBody>
      </p:sp>
    </p:spTree>
    <p:extLst>
      <p:ext uri="{BB962C8B-B14F-4D97-AF65-F5344CB8AC3E}">
        <p14:creationId xmlns:p14="http://schemas.microsoft.com/office/powerpoint/2010/main" val="882450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7|15.4|8.7|1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"/>
</p:tagLst>
</file>

<file path=ppt/theme/theme1.xml><?xml version="1.0" encoding="utf-8"?>
<a:theme xmlns:a="http://schemas.openxmlformats.org/drawingml/2006/main" name="POWERPOINT MASTER UNIVERSITÄT PADERBORN">
  <a:themeElements>
    <a:clrScheme name="UNIVERSITÄT PADERBORN">
      <a:dk1>
        <a:srgbClr val="555555"/>
      </a:dk1>
      <a:lt1>
        <a:sysClr val="window" lastClr="FFFFFF"/>
      </a:lt1>
      <a:dk2>
        <a:srgbClr val="00205B"/>
      </a:dk2>
      <a:lt2>
        <a:srgbClr val="C7C9C7"/>
      </a:lt2>
      <a:accent1>
        <a:srgbClr val="18B0E2"/>
      </a:accent1>
      <a:accent2>
        <a:srgbClr val="D73367"/>
      </a:accent2>
      <a:accent3>
        <a:srgbClr val="007FB9"/>
      </a:accent3>
      <a:accent4>
        <a:srgbClr val="A4C424"/>
      </a:accent4>
      <a:accent5>
        <a:srgbClr val="F29512"/>
      </a:accent5>
      <a:accent6>
        <a:srgbClr val="A93983"/>
      </a:accent6>
      <a:hlink>
        <a:srgbClr val="555555"/>
      </a:hlink>
      <a:folHlink>
        <a:srgbClr val="555555"/>
      </a:folHlink>
    </a:clrScheme>
    <a:fontScheme name="UNIVERSITÄT PADERBORN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PT_UPD_01.potx" id="{80B59CCB-93C5-4A60-A435-0EEA5096093B}" vid="{F90AA9D4-5DD9-4CCF-9F66-61777D3683D3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PPT_UPD_Arial_01 (002)</Template>
  <TotalTime>544</TotalTime>
  <Words>411</Words>
  <Application>Microsoft Office PowerPoint</Application>
  <PresentationFormat>On-screen Show (4:3)</PresentationFormat>
  <Paragraphs>98</Paragraphs>
  <Slides>16</Slides>
  <Notes>8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Arial Narrow</vt:lpstr>
      <vt:lpstr>Calibri</vt:lpstr>
      <vt:lpstr>DejaVuSansMonoPowerline</vt:lpstr>
      <vt:lpstr>FiraMonoForPowerline-Bold</vt:lpstr>
      <vt:lpstr>Wingdings</vt:lpstr>
      <vt:lpstr>Wingdings 2</vt:lpstr>
      <vt:lpstr>POWERPOINT MASTER UNIVERSITÄT PADERBORN</vt:lpstr>
      <vt:lpstr>PowerPoint Presentation</vt:lpstr>
      <vt:lpstr>Contents</vt:lpstr>
      <vt:lpstr>Motivation</vt:lpstr>
      <vt:lpstr>Introduction to Decima</vt:lpstr>
      <vt:lpstr>Decima Design</vt:lpstr>
      <vt:lpstr>Graph Neural Network</vt:lpstr>
      <vt:lpstr>Policy Network</vt:lpstr>
      <vt:lpstr>Training</vt:lpstr>
      <vt:lpstr>Training</vt:lpstr>
      <vt:lpstr>Training</vt:lpstr>
      <vt:lpstr>PowerPoint Presentation</vt:lpstr>
      <vt:lpstr>PowerPoint Presentation</vt:lpstr>
      <vt:lpstr>PowerPoint Presentation</vt:lpstr>
      <vt:lpstr>PowerPoint Presentation</vt:lpstr>
      <vt:lpstr>Evaluation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FACHBEREICH ODER INSTITUTION</dc:title>
  <dc:creator>Cramer, Christina</dc:creator>
  <cp:lastModifiedBy>Tejas Ravindra Dhawale</cp:lastModifiedBy>
  <cp:revision>64</cp:revision>
  <dcterms:created xsi:type="dcterms:W3CDTF">2018-04-26T11:38:10Z</dcterms:created>
  <dcterms:modified xsi:type="dcterms:W3CDTF">2020-05-31T14:39:28Z</dcterms:modified>
</cp:coreProperties>
</file>

<file path=docProps/thumbnail.jpeg>
</file>